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1st &amp; 2nd Samuel</a:t>
            </a:r>
            <a:br>
              <a:rPr lang="en-US" sz="6000" b="1" dirty="0" smtClean="0"/>
            </a:br>
            <a:r>
              <a:rPr lang="en-US" sz="6000" b="1" dirty="0" smtClean="0"/>
              <a:t>Dig Site </a:t>
            </a:r>
            <a:r>
              <a:rPr lang="en-US" sz="6000" b="1" dirty="0" smtClean="0"/>
              <a:t>8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Jonathan’s armor-bearer say to him?  (14:7)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don’t want to follow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“Let’s go back to Saul.”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want to kill all the Philistines.”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“Go ahead; I am with you heart and soul.”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073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Jonathan’s armor-bearer say to him?  (14:7)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don’t want to follow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“Let’s go back to Saul.”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want to kill all the Philistines.”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“Go ahead; I am with you heart and soul.”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81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sign would it be if the Philistines told Jonathan and his armor-bearer to come up?  (14:10)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should run back to 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was telling them to flee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should stay put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had given the Philistines into their hands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5394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sign would it be if the Philistines told Jonathan and his armor-bearer to come up?  (14:10)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should run back to 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 was telling them to flee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should stay put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 had given the Philistines into their hands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37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say when they saw Jonathan and his armor-bearer?  (14:11-12)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“Come up to us and we’ll teach you a lesson.”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“Wait there until we come to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are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“Run back to Israel.”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0054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say when they saw Jonathan and his armor-bearer?  (14:11-12)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“Come up to us and we’ll teach you a lesson.”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“Wait there until we come to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are you?”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“Run back to Israel.”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624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say to his armor-bearer when the Philistines saw them?  (14:11-12)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“Climb up after me; the Lord has given them into the hands of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“I’ll go up there and fight.  You wait here.”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“Get Saul and his army to help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“Let’s wait for the Philistines to come to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7070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say to his armor-bearer when the Philistines saw them?  (14:11-12)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“Climb up after me; the Lord has given them into the hands of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“I’ll go up there and fight.  You wait here.”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“Get Saul and his army to help us.”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“Let’s wait for the Philistines to come to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205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Jonathan’s armor-bearer climb up the cliff?  (14:13)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Before Jonathan climbed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After Jonathan made it to the top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didn’t climb up the cliff.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Right behind Jonathan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7172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Jonathan’s armor-bearer climb up the cliff?  (14:13)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Before Jonathan climbed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After Jonathan made it to the top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didn’t climb up the cliff.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Right behind Jonathan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7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decide to do while Saul was near </a:t>
            </a:r>
            <a:r>
              <a:rPr lang="en-US" dirty="0" err="1" smtClean="0"/>
              <a:t>Gibeah</a:t>
            </a:r>
            <a:r>
              <a:rPr lang="en-US" dirty="0" smtClean="0"/>
              <a:t> under a pomegranate tree?  (14:1-2)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 to the Philistine outpost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 to Gilgal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Make a covenant with David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2506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the Philistine army after Jonathan and his armor-bearer killed 20 of them?  (14:14-15)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killed 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Panic struck the whole army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all ran away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4406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the Philistine army after Jonathan and his armor-bearer killed 20 of them?  (14:14-15)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killed 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Panic struck the whole army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all ran away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771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sent the panic to the Philistine camp?  (14:15)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5853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sent the panic to the Philistine camp?  (14:15)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6249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Saul’s lookouts see when panic struck the Philistine army?  (14:16)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army coming toward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army melting away in all directions.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 and the armor-bearer running away.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1098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Saul’s lookouts see when panic struck the Philistine army?  (14:16)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army coming toward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army melting away in all directions.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 and the armor-bearer running away.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0379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missing from the Israelite army when Saul mustered the forces?  (14:17)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 and his armor-bearer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and 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and </a:t>
            </a:r>
            <a:r>
              <a:rPr lang="en-US" sz="4000" dirty="0" err="1" smtClean="0"/>
              <a:t>Ahijah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 and </a:t>
            </a:r>
            <a:r>
              <a:rPr lang="en-US" sz="4000" dirty="0" err="1" smtClean="0"/>
              <a:t>Ahijah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1983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missing from the Israelite army when Saul mustered the forces?  (14:17)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Jonathan and his armor-bearer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and 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and </a:t>
            </a:r>
            <a:r>
              <a:rPr lang="en-US" sz="4000" dirty="0" err="1" smtClean="0"/>
              <a:t>Ahijah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 and </a:t>
            </a:r>
            <a:r>
              <a:rPr lang="en-US" sz="4000" dirty="0" err="1" smtClean="0"/>
              <a:t>Ahijah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3883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ask </a:t>
            </a:r>
            <a:r>
              <a:rPr lang="en-US" dirty="0" err="1" smtClean="0"/>
              <a:t>Ahijah</a:t>
            </a:r>
            <a:r>
              <a:rPr lang="en-US" dirty="0" smtClean="0"/>
              <a:t> to bring to him?  (14:18)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crystal ball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of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sword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6850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ask </a:t>
            </a:r>
            <a:r>
              <a:rPr lang="en-US" dirty="0" err="1" smtClean="0"/>
              <a:t>Ahijah</a:t>
            </a:r>
            <a:r>
              <a:rPr lang="en-US" dirty="0" smtClean="0"/>
              <a:t> to bring to him?  (14:18)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crystal ball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ark of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His sword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672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decide to do while Saul was near </a:t>
            </a:r>
            <a:r>
              <a:rPr lang="en-US" dirty="0" err="1" smtClean="0"/>
              <a:t>Gibeah</a:t>
            </a:r>
            <a:r>
              <a:rPr lang="en-US" dirty="0" smtClean="0"/>
              <a:t> under a pomegranate tree?  (14:1-2)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Go to the Philistine outpost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 to Gilgal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Make a covenant with David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1629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while Saul was talking to </a:t>
            </a:r>
            <a:r>
              <a:rPr lang="en-US" dirty="0" err="1" smtClean="0"/>
              <a:t>Ahijah</a:t>
            </a:r>
            <a:r>
              <a:rPr lang="en-US" dirty="0" smtClean="0"/>
              <a:t> the priest?  (14:19)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Philistines headed toward the Israelite camp.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Jonathan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spoke to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tumult increased in the Philistine camp.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9134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while Saul was talking to </a:t>
            </a:r>
            <a:r>
              <a:rPr lang="en-US" dirty="0" err="1" smtClean="0"/>
              <a:t>Ahijah</a:t>
            </a:r>
            <a:r>
              <a:rPr lang="en-US" dirty="0" smtClean="0"/>
              <a:t> the priest?  (14:19)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Philistines headed toward the Israelite camp.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Jonathan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spoke to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tumult increased in the Philistine camp.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21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</a:t>
            </a:r>
            <a:r>
              <a:rPr lang="en-US" dirty="0" err="1" smtClean="0"/>
              <a:t>Ahijah</a:t>
            </a:r>
            <a:r>
              <a:rPr lang="en-US" dirty="0" smtClean="0"/>
              <a:t> when the confusion continued in the Philistine camp?  (14:19)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“Withdraw your hand.”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“Help the men fight.”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“Take the ark with you and hide it.”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“Run and hide in the cave.”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152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</a:t>
            </a:r>
            <a:r>
              <a:rPr lang="en-US" dirty="0" err="1" smtClean="0"/>
              <a:t>Ahijah</a:t>
            </a:r>
            <a:r>
              <a:rPr lang="en-US" dirty="0" smtClean="0"/>
              <a:t> when the confusion continued in the Philistine camp?  (14:19)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“Withdraw your hand.”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“Help the men fight.”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“Take the ark with you and hide it.”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“Run and hide in the cave.”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6447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do when they were in total confusion?  (14:20)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ran away from their camp.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started fighting the Israelites.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killed Jonathan and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struck each other with their swords.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99935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do when they were in total confusion?  (14:20)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ran away from their camp.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started fighting the Israelites.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killed Jonathan and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struck each other with their swords.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31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Israelites who had hidden in Ephraim do when they heard the Philistines were on the run?  (14:22)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fought the Israelites.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hid deeper in the hills.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joined the battle.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fled with the Philistines.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8486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Israelites who had hidden in Ephraim do when they heard the Philistines were on the run?  (14:22)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fought the Israelites.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hid deeper in the hills.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joined the battle.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fled with the Philistines.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6412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do for Israel on the day the Philistines were in a panic?  (14:23)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did not help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saved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told the Israelites where to move.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took Saul away as their king.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515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do for Israel on the day the Philistines were in a panic?  (14:23)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did not help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saved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told the Israelites where to move.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took Saul away as their king.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089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men were with Saul while he was staying under a pomegranate tree?  (14:2)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600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6,000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400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902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men were with Saul while he was staying under a pomegranate tree?  (14:2)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600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6,000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400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749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tell his armor-bearer the Lord might do for them?  (14:6)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Move the cliffs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Send the Philistines to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Act on their behalf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284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tell his armor-bearer the Lord might do for them?  (14:6)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Move the cliffs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Send the Philistines to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Act on their behalf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0783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“Nothing can hinder the Lord from saving, whether by many or by few”?  (14:6)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Jonathan’s armor-bearer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082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“Nothing can hinder the Lord from saving, whether by many or by few”?  (14:6)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Jonathan’s armor-bearer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Jonathan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69674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1443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1st &amp; 2nd Samuel Dig Site 8</vt:lpstr>
      <vt:lpstr>What did Jonathan decide to do while Saul was near Gibeah under a pomegranate tree?  (14:1-2)</vt:lpstr>
      <vt:lpstr>What did Jonathan decide to do while Saul was near Gibeah under a pomegranate tree?  (14:1-2)</vt:lpstr>
      <vt:lpstr>How many men were with Saul while he was staying under a pomegranate tree?  (14:2)</vt:lpstr>
      <vt:lpstr>How many men were with Saul while he was staying under a pomegranate tree?  (14:2)</vt:lpstr>
      <vt:lpstr>What did Jonathan tell his armor-bearer the Lord might do for them?  (14:6)</vt:lpstr>
      <vt:lpstr>What did Jonathan tell his armor-bearer the Lord might do for them?  (14:6)</vt:lpstr>
      <vt:lpstr>Who said, “Nothing can hinder the Lord from saving, whether by many or by few”?  (14:6)</vt:lpstr>
      <vt:lpstr>Who said, “Nothing can hinder the Lord from saving, whether by many or by few”?  (14:6)</vt:lpstr>
      <vt:lpstr>What did Jonathan’s armor-bearer say to him?  (14:7)</vt:lpstr>
      <vt:lpstr>What did Jonathan’s armor-bearer say to him?  (14:7)</vt:lpstr>
      <vt:lpstr>What sign would it be if the Philistines told Jonathan and his armor-bearer to come up?  (14:10)</vt:lpstr>
      <vt:lpstr>What sign would it be if the Philistines told Jonathan and his armor-bearer to come up?  (14:10)</vt:lpstr>
      <vt:lpstr>What did the Philistines say when they saw Jonathan and his armor-bearer?  (14:11-12)</vt:lpstr>
      <vt:lpstr>What did the Philistines say when they saw Jonathan and his armor-bearer?  (14:11-12)</vt:lpstr>
      <vt:lpstr>What did Jonathan say to his armor-bearer when the Philistines saw them?  (14:11-12)</vt:lpstr>
      <vt:lpstr>What did Jonathan say to his armor-bearer when the Philistines saw them?  (14:11-12)</vt:lpstr>
      <vt:lpstr>When did Jonathan’s armor-bearer climb up the cliff?  (14:13)</vt:lpstr>
      <vt:lpstr>When did Jonathan’s armor-bearer climb up the cliff?  (14:13)</vt:lpstr>
      <vt:lpstr>What happened to the Philistine army after Jonathan and his armor-bearer killed 20 of them?  (14:14-15)</vt:lpstr>
      <vt:lpstr>What happened to the Philistine army after Jonathan and his armor-bearer killed 20 of them?  (14:14-15)</vt:lpstr>
      <vt:lpstr>Who sent the panic to the Philistine camp?  (14:15)</vt:lpstr>
      <vt:lpstr>Who sent the panic to the Philistine camp?  (14:15)</vt:lpstr>
      <vt:lpstr>What did Saul’s lookouts see when panic struck the Philistine army?  (14:16)</vt:lpstr>
      <vt:lpstr>What did Saul’s lookouts see when panic struck the Philistine army?  (14:16)</vt:lpstr>
      <vt:lpstr>Who was missing from the Israelite army when Saul mustered the forces?  (14:17)</vt:lpstr>
      <vt:lpstr>Who was missing from the Israelite army when Saul mustered the forces?  (14:17)</vt:lpstr>
      <vt:lpstr>What did Saul ask Ahijah to bring to him?  (14:18)</vt:lpstr>
      <vt:lpstr>What did Saul ask Ahijah to bring to him?  (14:18)</vt:lpstr>
      <vt:lpstr>What happened while Saul was talking to Ahijah the priest?  (14:19)</vt:lpstr>
      <vt:lpstr>What happened while Saul was talking to Ahijah the priest?  (14:19)</vt:lpstr>
      <vt:lpstr>What did Saul say to Ahijah when the confusion continued in the Philistine camp?  (14:19)</vt:lpstr>
      <vt:lpstr>What did Saul say to Ahijah when the confusion continued in the Philistine camp?  (14:19)</vt:lpstr>
      <vt:lpstr>What did the Philistines do when they were in total confusion?  (14:20)</vt:lpstr>
      <vt:lpstr>What did the Philistines do when they were in total confusion?  (14:20)</vt:lpstr>
      <vt:lpstr>What did the Israelites who had hidden in Ephraim do when they heard the Philistines were on the run?  (14:22)</vt:lpstr>
      <vt:lpstr>What did the Israelites who had hidden in Ephraim do when they heard the Philistines were on the run?  (14:22)</vt:lpstr>
      <vt:lpstr>What did the Lord do for Israel on the day the Philistines were in a panic?  (14:23)</vt:lpstr>
      <vt:lpstr>What did the Lord do for Israel on the day the Philistines were in a panic?  (14:23)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6</cp:revision>
  <dcterms:created xsi:type="dcterms:W3CDTF">2016-04-21T15:09:06Z</dcterms:created>
  <dcterms:modified xsi:type="dcterms:W3CDTF">2016-04-22T01:34:23Z</dcterms:modified>
</cp:coreProperties>
</file>