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6" r:id="rId30"/>
    <p:sldId id="284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C9088-9A66-4D24-95E6-6BFC11D0A638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CD0BF-985B-4796-A9DA-4C95FAF98D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9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1st &amp; 2nd Samuel</a:t>
            </a:r>
            <a:br>
              <a:rPr lang="en-US" sz="6000" b="1" dirty="0"/>
            </a:br>
            <a:r>
              <a:rPr lang="en-US" sz="6000" b="1" dirty="0"/>
              <a:t>Dig Site </a:t>
            </a:r>
            <a:r>
              <a:rPr lang="en-US" sz="6000" b="1" dirty="0" smtClean="0"/>
              <a:t>12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about the women’s refrain (song) angered Saul? (18:8)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They did not mention David in their verses.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They did not mention Saul in their verses.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They credited David with killing tens of thousands, and Saul with only thousands.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They credited Saul with killing tens of thousands, and David with only thousands.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about the women’s refrain (song) angered Saul? (18:8)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They did not mention David in their verses.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They did not mention Saul in their verses.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>
                <a:solidFill>
                  <a:srgbClr val="FFC000"/>
                </a:solidFill>
              </a:rPr>
              <a:t>They credited David with killing tens of thousands, and Saul with only thousands.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They credited Saul with killing tens of thousands, and David with only thousands.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Saul do when an evil spirit from the Lord came on him? (18:10-11)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called upon Samuel to pray for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hurled a spear, trying to pin David to the wall.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cried out in pain.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sent David away from him.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Saul do when an evil spirit from the Lord came on him? (18:10-11)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called upon Samuel to pray for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He hurled a spear, trying to pin David to the wall.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cried out in pain.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sent David away from him.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Why was Saul afraid of David? (18:12)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“Because David was strong and cunning”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“Because Samuel approved of David, but not Saul”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“Because Jonathan loved David more than Saul”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“Because the Lord was with David but had departed from Saul”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Why was Saul afraid of David? (18:12)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“Because David was strong and cunning”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“Because Samuel approved of David, but not Saul”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“Because Jonathan loved David more than Saul”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>
                <a:solidFill>
                  <a:srgbClr val="FFC000"/>
                </a:solidFill>
              </a:rPr>
              <a:t>“Because the Lord was with David but had departed from Saul”</a:t>
            </a:r>
            <a:endParaRPr lang="en-US" sz="3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Why did all Israel and Judah love David? (18:16)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“Because he could sing and play the lyre”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“Because he killed all the Philistines”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“Because he led them in their campaigns”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“Because he was a young and handsome man”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Why did all Israel and Judah love David? (18:16)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“Because he could sing and play the lyre”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“Because he killed all the Philistines”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>
                <a:solidFill>
                  <a:srgbClr val="FFC000"/>
                </a:solidFill>
              </a:rPr>
              <a:t>“Because he led them in their campaigns”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“Because he was a young and handsome man”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Saul realize about his daughter Michal? (18:28)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She loved David.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She was plotting against Saul.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She hated David.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She had run away from the palace.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Saul realize about his daughter Michal? (18:28)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>
                <a:solidFill>
                  <a:srgbClr val="FFC000"/>
                </a:solidFill>
              </a:rPr>
              <a:t>She loved David.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She was plotting against Saul.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She hated David.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She had run away from the palace.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Who </a:t>
            </a:r>
            <a:r>
              <a:rPr lang="en-US" sz="3600" dirty="0" smtClean="0"/>
              <a:t>made a covenant with David because he loved him as much as himself? (18:3)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King 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Jonathan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Samuel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Jonathan say to David after Saul told Jonathan to kill David? (19:1-3)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“My father Saul is looking for a chance to kill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“Go into hiding and stay there.”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“I’ll speak to him about you and will tell you what I find out.”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Jonathan say to David after Saul told Jonathan to kill David? (19:1-3)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“My father Saul is looking for a chance to kill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“Go into hiding and stay there.”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“I’ll speak to him about you and will tell you what I find out.”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>
                <a:solidFill>
                  <a:srgbClr val="FFC000"/>
                </a:solidFill>
              </a:rPr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convinced Saul to let David live? (19:4-6)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Samuel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Michal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Jonathan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convinced Saul to let David live? (19:4-6)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Samuel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Michal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>
                <a:solidFill>
                  <a:srgbClr val="FFC000"/>
                </a:solidFill>
              </a:rPr>
              <a:t>Jonathan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Jonathan do after Saul took an oath to let David live? (19:6-7)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He told David his whole conversation with Saul.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He sent David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He ran away from Saul.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He prepared a feast for David.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Jonathan do after Saul took an oath to let David live? (19:6-7)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>
                <a:solidFill>
                  <a:srgbClr val="FFC000"/>
                </a:solidFill>
              </a:rPr>
              <a:t>He told David his whole conversation with Saul.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He sent David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He ran away from Saul.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He prepared a feast for David.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When war broke out, who fled before David when he struck them? (19:8)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Saul’s soldiers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The Israelites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The Philistines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The Amorites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When war broke out, who fled before David when he struck them? (19:8)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Saul’s soldiers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The Israelites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>
                <a:solidFill>
                  <a:srgbClr val="FFC000"/>
                </a:solidFill>
              </a:rPr>
              <a:t>The Philistines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The Amorites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Saul do when an evil spirit from the Lord came on him? (19:9-10)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Began speaking in tongues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Killed all of his priests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Tried to pin David to the wall with his spear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Sang songs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Saul do when an evil spirit from the Lord came on him? (19:9-10)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Began speaking in tongues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Killed all of his priests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>
                <a:solidFill>
                  <a:srgbClr val="FFC000"/>
                </a:solidFill>
              </a:rPr>
              <a:t>Tried to pin David to the wall with his spear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Sang songs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Who </a:t>
            </a:r>
            <a:r>
              <a:rPr lang="en-US" sz="3600" dirty="0" smtClean="0"/>
              <a:t>made a covenant with David because he loved him as much as himself? (18:3)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King 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C000"/>
                </a:solidFill>
              </a:rPr>
              <a:t>Jonathan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Samuel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Michal do when Saul’s men came to look for David? (19:11-13)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She warned David.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She helped David escape through a window.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She put an idol with goat’s hair in David’s bed.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Michal do when Saul’s men came to look for David? (19:11-13)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She warned David.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She helped David escape through a window.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She put an idol with goat’s hair in David’s bed.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>
                <a:solidFill>
                  <a:srgbClr val="FFC000"/>
                </a:solidFill>
              </a:rPr>
              <a:t>All of the above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Michal tell Saul’s men when they came for David? (19:14)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“He is ill.”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“He has escaped.”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“He is traveling to another city.”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“He is hiding.”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Michal tell Saul’s men when they came for David? (19:14)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>
                <a:solidFill>
                  <a:srgbClr val="FFC000"/>
                </a:solidFill>
              </a:rPr>
              <a:t>“He is ill.”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“He has escaped.”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“He is traveling to another city.”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“He is hiding.”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did David flee to after Michal helped him escape from Saul? (19:18)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Jonathan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His brothers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Samuel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Jesse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Who did David flee to after Michal helped him escape from Saul? (19:18)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Jonathan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His brothers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>
                <a:solidFill>
                  <a:srgbClr val="FFC000"/>
                </a:solidFill>
              </a:rPr>
              <a:t>Samuel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Jesse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Finish this verse:  “Let us not become… (Galatians 5:26)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“…insensitive, not caring about those around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“…arrogant, irritating and hurting one another.”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“…joyful, falsely singing songs and praise.”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“…conceited, provoking and envying each other.”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Finish this verse:  “Let us not become… (Galatians 5:26)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“…insensitive, not caring about those around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“…arrogant, irritating and hurting one another.”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“…joyful, falsely singing songs and praise.”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>
                <a:solidFill>
                  <a:srgbClr val="FFC000"/>
                </a:solidFill>
              </a:rPr>
              <a:t>“…conceited, provoking and envying each other.”</a:t>
            </a:r>
          </a:p>
          <a:p>
            <a:pPr marL="514350" indent="-514350">
              <a:buFont typeface="+mj-lt"/>
              <a:buAutoNum type="arabicPeriod"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Jonathan give to David? (18:4)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His robe and tunic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His sword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His bow and belt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Jonathan give to David? (18:4)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His robe and tunic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His sword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His bow and belt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C000"/>
                </a:solidFill>
              </a:rPr>
              <a:t>All of the above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Why did Saul give David a high rank in the army? (18:5)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David asked for a higher rank.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David was successful on the missions Saul sent him 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Saul knew it was dangerous.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Why did Saul give David a high rank in the army? (18:5)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David asked for a higher rank.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C000"/>
                </a:solidFill>
              </a:rPr>
              <a:t>David was successful on the missions Saul sent him 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Saul knew it was dangerous.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the women do when the men were returning home after David killed Goliath? (18:6)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They came out to meet King Saul.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They sang and danced.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They played </a:t>
            </a:r>
            <a:r>
              <a:rPr lang="en-US" sz="3600" dirty="0" err="1" smtClean="0"/>
              <a:t>timbrels</a:t>
            </a:r>
            <a:r>
              <a:rPr lang="en-US" sz="3600" dirty="0" smtClean="0"/>
              <a:t> and lyres.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the women do when the men were returning home after David killed Goliath? (18:6)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They came out to meet King Saul.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They sang and danced.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They played </a:t>
            </a:r>
            <a:r>
              <a:rPr lang="en-US" sz="3600" dirty="0" err="1" smtClean="0"/>
              <a:t>timbrels</a:t>
            </a:r>
            <a:r>
              <a:rPr lang="en-US" sz="3600" dirty="0" smtClean="0"/>
              <a:t> and lyres.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C000"/>
                </a:solidFill>
              </a:rPr>
              <a:t>All of the above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054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1441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1st &amp; 2nd Samuel Dig Site 12</vt:lpstr>
      <vt:lpstr>Who made a covenant with David because he loved him as much as himself? (18:3)</vt:lpstr>
      <vt:lpstr>Who made a covenant with David because he loved him as much as himself? (18:3)</vt:lpstr>
      <vt:lpstr>What did Jonathan give to David? (18:4)</vt:lpstr>
      <vt:lpstr>What did Jonathan give to David? (18:4)</vt:lpstr>
      <vt:lpstr>Why did Saul give David a high rank in the army? (18:5)</vt:lpstr>
      <vt:lpstr>Why did Saul give David a high rank in the army? (18:5)</vt:lpstr>
      <vt:lpstr>What did the women do when the men were returning home after David killed Goliath? (18:6)</vt:lpstr>
      <vt:lpstr>What did the women do when the men were returning home after David killed Goliath? (18:6)</vt:lpstr>
      <vt:lpstr>What about the women’s refrain (song) angered Saul? (18:8)</vt:lpstr>
      <vt:lpstr>What about the women’s refrain (song) angered Saul? (18:8)</vt:lpstr>
      <vt:lpstr>What did Saul do when an evil spirit from the Lord came on him? (18:10-11)</vt:lpstr>
      <vt:lpstr>What did Saul do when an evil spirit from the Lord came on him? (18:10-11)</vt:lpstr>
      <vt:lpstr>Why was Saul afraid of David? (18:12)</vt:lpstr>
      <vt:lpstr>Why was Saul afraid of David? (18:12)</vt:lpstr>
      <vt:lpstr>Why did all Israel and Judah love David? (18:16)</vt:lpstr>
      <vt:lpstr>Why did all Israel and Judah love David? (18:16)</vt:lpstr>
      <vt:lpstr>What did Saul realize about his daughter Michal? (18:28)</vt:lpstr>
      <vt:lpstr>What did Saul realize about his daughter Michal? (18:28)</vt:lpstr>
      <vt:lpstr>What did Jonathan say to David after Saul told Jonathan to kill David? (19:1-3)</vt:lpstr>
      <vt:lpstr>What did Jonathan say to David after Saul told Jonathan to kill David? (19:1-3)</vt:lpstr>
      <vt:lpstr>Who convinced Saul to let David live? (19:4-6)</vt:lpstr>
      <vt:lpstr>Who convinced Saul to let David live? (19:4-6)</vt:lpstr>
      <vt:lpstr>What did Jonathan do after Saul took an oath to let David live? (19:6-7)</vt:lpstr>
      <vt:lpstr>What did Jonathan do after Saul took an oath to let David live? (19:6-7)</vt:lpstr>
      <vt:lpstr>When war broke out, who fled before David when he struck them? (19:8)</vt:lpstr>
      <vt:lpstr>When war broke out, who fled before David when he struck them? (19:8)</vt:lpstr>
      <vt:lpstr>What did Saul do when an evil spirit from the Lord came on him? (19:9-10)</vt:lpstr>
      <vt:lpstr>What did Saul do when an evil spirit from the Lord came on him? (19:9-10)</vt:lpstr>
      <vt:lpstr>What did Michal do when Saul’s men came to look for David? (19:11-13)</vt:lpstr>
      <vt:lpstr>What did Michal do when Saul’s men came to look for David? (19:11-13)</vt:lpstr>
      <vt:lpstr>What did Michal tell Saul’s men when they came for David? (19:14)</vt:lpstr>
      <vt:lpstr>What did Michal tell Saul’s men when they came for David? (19:14)</vt:lpstr>
      <vt:lpstr>Who did David flee to after Michal helped him escape from Saul? (19:18)</vt:lpstr>
      <vt:lpstr>Who did David flee to after Michal helped him escape from Saul? (19:18)</vt:lpstr>
      <vt:lpstr>Finish this verse:  “Let us not become… (Galatians 5:26)</vt:lpstr>
      <vt:lpstr>Finish this verse:  “Let us not become… (Galatians 5:26)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Ken Stoll</cp:lastModifiedBy>
  <cp:revision>9</cp:revision>
  <dcterms:created xsi:type="dcterms:W3CDTF">2016-04-21T15:09:06Z</dcterms:created>
  <dcterms:modified xsi:type="dcterms:W3CDTF">2016-11-06T00:37:14Z</dcterms:modified>
</cp:coreProperties>
</file>