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sldIdLst>
    <p:sldId id="256" r:id="rId2"/>
    <p:sldId id="876" r:id="rId3"/>
    <p:sldId id="875" r:id="rId4"/>
    <p:sldId id="874" r:id="rId5"/>
    <p:sldId id="872" r:id="rId6"/>
    <p:sldId id="257" r:id="rId7"/>
    <p:sldId id="258" r:id="rId8"/>
    <p:sldId id="259" r:id="rId9"/>
    <p:sldId id="260" r:id="rId10"/>
    <p:sldId id="286" r:id="rId11"/>
    <p:sldId id="261" r:id="rId12"/>
    <p:sldId id="262" r:id="rId13"/>
    <p:sldId id="263" r:id="rId14"/>
    <p:sldId id="264" r:id="rId15"/>
    <p:sldId id="287" r:id="rId16"/>
    <p:sldId id="266" r:id="rId17"/>
    <p:sldId id="877" r:id="rId18"/>
    <p:sldId id="267" r:id="rId19"/>
    <p:sldId id="878" r:id="rId20"/>
    <p:sldId id="271" r:id="rId21"/>
    <p:sldId id="272" r:id="rId22"/>
    <p:sldId id="879" r:id="rId23"/>
    <p:sldId id="273" r:id="rId24"/>
    <p:sldId id="274" r:id="rId25"/>
    <p:sldId id="275" r:id="rId26"/>
    <p:sldId id="276" r:id="rId27"/>
    <p:sldId id="277" r:id="rId28"/>
    <p:sldId id="278" r:id="rId29"/>
    <p:sldId id="279" r:id="rId30"/>
    <p:sldId id="280" r:id="rId31"/>
    <p:sldId id="880" r:id="rId32"/>
    <p:sldId id="281" r:id="rId33"/>
    <p:sldId id="881" r:id="rId34"/>
    <p:sldId id="282" r:id="rId35"/>
    <p:sldId id="882" r:id="rId36"/>
    <p:sldId id="288" r:id="rId37"/>
    <p:sldId id="304" r:id="rId38"/>
    <p:sldId id="289" r:id="rId39"/>
    <p:sldId id="290" r:id="rId40"/>
    <p:sldId id="291" r:id="rId41"/>
    <p:sldId id="292" r:id="rId42"/>
    <p:sldId id="293" r:id="rId43"/>
    <p:sldId id="294" r:id="rId44"/>
    <p:sldId id="295" r:id="rId45"/>
    <p:sldId id="296" r:id="rId46"/>
    <p:sldId id="884" r:id="rId47"/>
    <p:sldId id="297" r:id="rId48"/>
    <p:sldId id="298" r:id="rId49"/>
    <p:sldId id="886" r:id="rId50"/>
    <p:sldId id="885" r:id="rId51"/>
    <p:sldId id="299" r:id="rId52"/>
    <p:sldId id="300" r:id="rId53"/>
    <p:sldId id="301" r:id="rId54"/>
    <p:sldId id="302"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451"/>
    <a:srgbClr val="70A2BE"/>
    <a:srgbClr val="FF0000"/>
    <a:srgbClr val="CC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713"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E0935B35-21A0-E9C9-87DB-2E4AFCA577F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33795" name="Rectangle 3">
            <a:extLst>
              <a:ext uri="{FF2B5EF4-FFF2-40B4-BE49-F238E27FC236}">
                <a16:creationId xmlns:a16="http://schemas.microsoft.com/office/drawing/2014/main" xmlns="" id="{F2750A7F-05D6-733F-84B8-F9EA3CB7F15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defRPr>
            </a:lvl1pPr>
          </a:lstStyle>
          <a:p>
            <a:pPr>
              <a:defRPr/>
            </a:pPr>
            <a:endParaRPr lang="en-US"/>
          </a:p>
        </p:txBody>
      </p:sp>
      <p:sp>
        <p:nvSpPr>
          <p:cNvPr id="2052" name="Rectangle 4">
            <a:extLst>
              <a:ext uri="{FF2B5EF4-FFF2-40B4-BE49-F238E27FC236}">
                <a16:creationId xmlns:a16="http://schemas.microsoft.com/office/drawing/2014/main" xmlns="" id="{E39EE561-D1AF-3AF6-0711-93DF60DC443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a:extLst>
              <a:ext uri="{FF2B5EF4-FFF2-40B4-BE49-F238E27FC236}">
                <a16:creationId xmlns:a16="http://schemas.microsoft.com/office/drawing/2014/main" xmlns="" id="{52F9E5C4-85E4-9BF9-1993-0DDAD3A732F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a:extLst>
              <a:ext uri="{FF2B5EF4-FFF2-40B4-BE49-F238E27FC236}">
                <a16:creationId xmlns:a16="http://schemas.microsoft.com/office/drawing/2014/main" xmlns="" id="{068BF0BA-08C5-B7C8-C003-B4BFC81D156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34" charset="-128"/>
              </a:defRPr>
            </a:lvl1pPr>
          </a:lstStyle>
          <a:p>
            <a:pPr>
              <a:defRPr/>
            </a:pPr>
            <a:endParaRPr lang="en-US"/>
          </a:p>
        </p:txBody>
      </p:sp>
      <p:sp>
        <p:nvSpPr>
          <p:cNvPr id="33799" name="Rectangle 7">
            <a:extLst>
              <a:ext uri="{FF2B5EF4-FFF2-40B4-BE49-F238E27FC236}">
                <a16:creationId xmlns:a16="http://schemas.microsoft.com/office/drawing/2014/main" xmlns="" id="{DFB7D481-72D8-EC58-142A-BD678521796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08CE557-0895-4EC9-A450-417F3E489695}" type="slidenum">
              <a:rPr lang="en-US" altLang="en-US"/>
              <a:pPr/>
              <a:t>‹#›</a:t>
            </a:fld>
            <a:endParaRPr lang="en-US" altLang="en-US"/>
          </a:p>
        </p:txBody>
      </p:sp>
    </p:spTree>
    <p:extLst>
      <p:ext uri="{BB962C8B-B14F-4D97-AF65-F5344CB8AC3E}">
        <p14:creationId xmlns:p14="http://schemas.microsoft.com/office/powerpoint/2010/main" val="2865282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71460741-DB7C-BD57-79E5-B5F0D99AC0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4EF511F-ABFF-42B0-8F94-A750122B3FEA}" type="slidenum">
              <a:rPr lang="en-US" altLang="en-US" sz="1200"/>
              <a:pPr/>
              <a:t>1</a:t>
            </a:fld>
            <a:endParaRPr lang="en-US" altLang="en-US" sz="1200"/>
          </a:p>
        </p:txBody>
      </p:sp>
      <p:sp>
        <p:nvSpPr>
          <p:cNvPr id="6147" name="Rectangle 2">
            <a:extLst>
              <a:ext uri="{FF2B5EF4-FFF2-40B4-BE49-F238E27FC236}">
                <a16:creationId xmlns:a16="http://schemas.microsoft.com/office/drawing/2014/main" xmlns="" id="{3A10CD60-3EAD-44E1-0326-11F0CF57ADE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D86B477C-C063-BA20-8AD8-55D0BC2D4A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97138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A7E64AEF-ED56-E52A-1C4F-A28FA27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014F3A-A501-43D3-9D2F-763098722EC0}" type="slidenum">
              <a:rPr lang="en-US" altLang="en-US" sz="1200"/>
              <a:pPr/>
              <a:t>14</a:t>
            </a:fld>
            <a:endParaRPr lang="en-US" altLang="en-US" sz="1200"/>
          </a:p>
        </p:txBody>
      </p:sp>
      <p:sp>
        <p:nvSpPr>
          <p:cNvPr id="24579" name="Rectangle 2">
            <a:extLst>
              <a:ext uri="{FF2B5EF4-FFF2-40B4-BE49-F238E27FC236}">
                <a16:creationId xmlns:a16="http://schemas.microsoft.com/office/drawing/2014/main" xmlns="" id="{9F63EDFC-E627-0995-B749-2389665A0E5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CFD5C336-D262-4C0A-2DA0-D5449670E7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68288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A8965413-FB98-AAA3-D32F-FE73975A1E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E6E52D-1CFC-49AE-8F65-6FCEE98FF80F}" type="slidenum">
              <a:rPr lang="en-US" altLang="en-US" sz="1200"/>
              <a:pPr/>
              <a:t>15</a:t>
            </a:fld>
            <a:endParaRPr lang="en-US" altLang="en-US" sz="1200"/>
          </a:p>
        </p:txBody>
      </p:sp>
      <p:sp>
        <p:nvSpPr>
          <p:cNvPr id="26627" name="Rectangle 2">
            <a:extLst>
              <a:ext uri="{FF2B5EF4-FFF2-40B4-BE49-F238E27FC236}">
                <a16:creationId xmlns:a16="http://schemas.microsoft.com/office/drawing/2014/main" xmlns="" id="{C3A9725E-F26A-B6F4-A62A-63EAEC232AA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01289733-E277-2F1E-2E2A-888AFB0713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9758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849DAA74-BEE2-8D43-F4A1-B36ED8B5A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298969-C91F-4008-9311-33F98FD7D4D6}" type="slidenum">
              <a:rPr lang="en-US" altLang="en-US" sz="1200"/>
              <a:pPr/>
              <a:t>16</a:t>
            </a:fld>
            <a:endParaRPr lang="en-US" altLang="en-US" sz="1200"/>
          </a:p>
        </p:txBody>
      </p:sp>
      <p:sp>
        <p:nvSpPr>
          <p:cNvPr id="28675" name="Rectangle 2">
            <a:extLst>
              <a:ext uri="{FF2B5EF4-FFF2-40B4-BE49-F238E27FC236}">
                <a16:creationId xmlns:a16="http://schemas.microsoft.com/office/drawing/2014/main" xmlns="" id="{9CF08FC9-10B9-D86D-0A22-56FA04C525F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7BDCA5F1-8E10-F5D9-5BFA-6460BE721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3329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849DAA74-BEE2-8D43-F4A1-B36ED8B5AF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298969-C91F-4008-9311-33F98FD7D4D6}" type="slidenum">
              <a:rPr lang="en-US" altLang="en-US" sz="1200"/>
              <a:pPr/>
              <a:t>17</a:t>
            </a:fld>
            <a:endParaRPr lang="en-US" altLang="en-US" sz="1200"/>
          </a:p>
        </p:txBody>
      </p:sp>
      <p:sp>
        <p:nvSpPr>
          <p:cNvPr id="28675" name="Rectangle 2">
            <a:extLst>
              <a:ext uri="{FF2B5EF4-FFF2-40B4-BE49-F238E27FC236}">
                <a16:creationId xmlns:a16="http://schemas.microsoft.com/office/drawing/2014/main" xmlns="" id="{9CF08FC9-10B9-D86D-0A22-56FA04C525F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7BDCA5F1-8E10-F5D9-5BFA-6460BE721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7957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2BAC5BF2-5189-D645-1DB6-743AF21F89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F203A2-6A3C-462F-9C9C-D48778013C86}" type="slidenum">
              <a:rPr lang="en-US" altLang="en-US" sz="1200"/>
              <a:pPr/>
              <a:t>18</a:t>
            </a:fld>
            <a:endParaRPr lang="en-US" altLang="en-US" sz="1200"/>
          </a:p>
        </p:txBody>
      </p:sp>
      <p:sp>
        <p:nvSpPr>
          <p:cNvPr id="30723" name="Rectangle 2">
            <a:extLst>
              <a:ext uri="{FF2B5EF4-FFF2-40B4-BE49-F238E27FC236}">
                <a16:creationId xmlns:a16="http://schemas.microsoft.com/office/drawing/2014/main" xmlns="" id="{C2A2CF65-13F2-1589-AF14-8CC955500FA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177A8397-A6F5-3C55-CE93-668DFF24D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1815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xmlns="" id="{2BAC5BF2-5189-D645-1DB6-743AF21F89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F203A2-6A3C-462F-9C9C-D48778013C86}" type="slidenum">
              <a:rPr lang="en-US" altLang="en-US" sz="1200"/>
              <a:pPr/>
              <a:t>19</a:t>
            </a:fld>
            <a:endParaRPr lang="en-US" altLang="en-US" sz="1200"/>
          </a:p>
        </p:txBody>
      </p:sp>
      <p:sp>
        <p:nvSpPr>
          <p:cNvPr id="30723" name="Rectangle 2">
            <a:extLst>
              <a:ext uri="{FF2B5EF4-FFF2-40B4-BE49-F238E27FC236}">
                <a16:creationId xmlns:a16="http://schemas.microsoft.com/office/drawing/2014/main" xmlns="" id="{C2A2CF65-13F2-1589-AF14-8CC955500FA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xmlns="" id="{177A8397-A6F5-3C55-CE93-668DFF24D9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5831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xmlns="" id="{EF9FA93E-F168-5A70-7B9D-D9499E2BA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C7FA51-5068-44BA-9AD3-BE51D4DE8C60}" type="slidenum">
              <a:rPr lang="en-US" altLang="en-US" sz="1200"/>
              <a:pPr/>
              <a:t>20</a:t>
            </a:fld>
            <a:endParaRPr lang="en-US" altLang="en-US" sz="1200"/>
          </a:p>
        </p:txBody>
      </p:sp>
      <p:sp>
        <p:nvSpPr>
          <p:cNvPr id="32771" name="Rectangle 2">
            <a:extLst>
              <a:ext uri="{FF2B5EF4-FFF2-40B4-BE49-F238E27FC236}">
                <a16:creationId xmlns:a16="http://schemas.microsoft.com/office/drawing/2014/main" xmlns="" id="{B68E6834-44F3-3ECB-0D2C-DF681E847AA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xmlns="" id="{3A36A9BC-1EB3-6EDB-C264-D46D85B341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5267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xmlns="" id="{B258ED61-A40F-AB84-D883-028213F77B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A4D3CD-F7A5-418A-AB4E-93CC6FC5C651}" type="slidenum">
              <a:rPr lang="en-US" altLang="en-US" sz="1200"/>
              <a:pPr/>
              <a:t>21</a:t>
            </a:fld>
            <a:endParaRPr lang="en-US" altLang="en-US" sz="1200"/>
          </a:p>
        </p:txBody>
      </p:sp>
      <p:sp>
        <p:nvSpPr>
          <p:cNvPr id="34819" name="Rectangle 2">
            <a:extLst>
              <a:ext uri="{FF2B5EF4-FFF2-40B4-BE49-F238E27FC236}">
                <a16:creationId xmlns:a16="http://schemas.microsoft.com/office/drawing/2014/main" xmlns="" id="{712E1B91-0311-B99B-53C1-AE8558140D3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xmlns="" id="{6D7DB644-0DB9-11C0-4A0C-85D0B70BF1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35971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8B52D8C5-1C8F-F26C-78FD-E8B03EA64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701B40-D33F-4417-B330-A7BEA7A8FE6C}" type="slidenum">
              <a:rPr lang="en-US" altLang="en-US" sz="1200"/>
              <a:pPr/>
              <a:t>22</a:t>
            </a:fld>
            <a:endParaRPr lang="en-US" altLang="en-US" sz="1200"/>
          </a:p>
        </p:txBody>
      </p:sp>
      <p:sp>
        <p:nvSpPr>
          <p:cNvPr id="36867" name="Rectangle 2">
            <a:extLst>
              <a:ext uri="{FF2B5EF4-FFF2-40B4-BE49-F238E27FC236}">
                <a16:creationId xmlns:a16="http://schemas.microsoft.com/office/drawing/2014/main" xmlns="" id="{4AB4373F-50B0-E49A-9825-4119B45B821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xmlns="" id="{0713C195-CEBB-A08C-E814-FEAD712442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39994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xmlns="" id="{8B52D8C5-1C8F-F26C-78FD-E8B03EA644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701B40-D33F-4417-B330-A7BEA7A8FE6C}" type="slidenum">
              <a:rPr lang="en-US" altLang="en-US" sz="1200"/>
              <a:pPr/>
              <a:t>23</a:t>
            </a:fld>
            <a:endParaRPr lang="en-US" altLang="en-US" sz="1200"/>
          </a:p>
        </p:txBody>
      </p:sp>
      <p:sp>
        <p:nvSpPr>
          <p:cNvPr id="36867" name="Rectangle 2">
            <a:extLst>
              <a:ext uri="{FF2B5EF4-FFF2-40B4-BE49-F238E27FC236}">
                <a16:creationId xmlns:a16="http://schemas.microsoft.com/office/drawing/2014/main" xmlns="" id="{4AB4373F-50B0-E49A-9825-4119B45B821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xmlns="" id="{0713C195-CEBB-A08C-E814-FEAD712442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2426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xmlns="" id="{E5EFE366-637A-3C8D-EBC0-9539AD5EE2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CE8881-87B1-4C85-9E6B-06751C612305}" type="slidenum">
              <a:rPr lang="en-US" altLang="en-US" sz="1200"/>
              <a:pPr/>
              <a:t>6</a:t>
            </a:fld>
            <a:endParaRPr lang="en-US" altLang="en-US" sz="1200"/>
          </a:p>
        </p:txBody>
      </p:sp>
      <p:sp>
        <p:nvSpPr>
          <p:cNvPr id="8195" name="Rectangle 2">
            <a:extLst>
              <a:ext uri="{FF2B5EF4-FFF2-40B4-BE49-F238E27FC236}">
                <a16:creationId xmlns:a16="http://schemas.microsoft.com/office/drawing/2014/main" xmlns="" id="{48EAF65A-9282-3D9C-7A69-74C75C036F31}"/>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xmlns="" id="{560BA24E-D55E-0EB7-36ED-A42E2796D9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499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4DA89F16-797D-041D-3DE2-7A57ACD13D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123F87-1883-41EA-BAC0-9DB58E2EF5A4}" type="slidenum">
              <a:rPr lang="en-US" altLang="en-US" sz="1200"/>
              <a:pPr/>
              <a:t>24</a:t>
            </a:fld>
            <a:endParaRPr lang="en-US" altLang="en-US" sz="1200"/>
          </a:p>
        </p:txBody>
      </p:sp>
      <p:sp>
        <p:nvSpPr>
          <p:cNvPr id="38915" name="Rectangle 2">
            <a:extLst>
              <a:ext uri="{FF2B5EF4-FFF2-40B4-BE49-F238E27FC236}">
                <a16:creationId xmlns:a16="http://schemas.microsoft.com/office/drawing/2014/main" xmlns="" id="{81F58040-1189-5E4B-2EED-56033AD9052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0DAB185C-0F26-CB57-E531-5ACEDA455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4335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xmlns="" id="{1E961FE1-75CC-21C4-F9C6-4021742233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5A46B7-A18F-4740-8B5E-B69CC58642A2}" type="slidenum">
              <a:rPr lang="en-US" altLang="en-US" sz="1200"/>
              <a:pPr/>
              <a:t>25</a:t>
            </a:fld>
            <a:endParaRPr lang="en-US" altLang="en-US" sz="1200"/>
          </a:p>
        </p:txBody>
      </p:sp>
      <p:sp>
        <p:nvSpPr>
          <p:cNvPr id="40963" name="Rectangle 2">
            <a:extLst>
              <a:ext uri="{FF2B5EF4-FFF2-40B4-BE49-F238E27FC236}">
                <a16:creationId xmlns:a16="http://schemas.microsoft.com/office/drawing/2014/main" xmlns="" id="{998CD0EA-E70D-FA89-A0EE-D43F4B09AACD}"/>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xmlns="" id="{CC427E81-F517-5CE7-B4DF-7CAD53C86E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70366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xmlns="" id="{13B2F8AB-C27F-1090-906A-E74EFBF450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F75C69-0177-4EF0-825D-33412B1AFC39}" type="slidenum">
              <a:rPr lang="en-US" altLang="en-US" sz="1200"/>
              <a:pPr/>
              <a:t>26</a:t>
            </a:fld>
            <a:endParaRPr lang="en-US" altLang="en-US" sz="1200"/>
          </a:p>
        </p:txBody>
      </p:sp>
      <p:sp>
        <p:nvSpPr>
          <p:cNvPr id="43011" name="Rectangle 2">
            <a:extLst>
              <a:ext uri="{FF2B5EF4-FFF2-40B4-BE49-F238E27FC236}">
                <a16:creationId xmlns:a16="http://schemas.microsoft.com/office/drawing/2014/main" xmlns="" id="{C484A6CA-81C5-4372-0ABD-3CBB2715753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xmlns="" id="{BB9233F8-7B35-C2C6-B04E-E7D2C9984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7474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xmlns="" id="{E4AF463F-E66B-086D-3E41-BFF4961C63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5C1A2C-E991-434E-9983-4CDA7A83AEB0}" type="slidenum">
              <a:rPr lang="en-US" altLang="en-US" sz="1200"/>
              <a:pPr/>
              <a:t>27</a:t>
            </a:fld>
            <a:endParaRPr lang="en-US" altLang="en-US" sz="1200"/>
          </a:p>
        </p:txBody>
      </p:sp>
      <p:sp>
        <p:nvSpPr>
          <p:cNvPr id="45059" name="Rectangle 2">
            <a:extLst>
              <a:ext uri="{FF2B5EF4-FFF2-40B4-BE49-F238E27FC236}">
                <a16:creationId xmlns:a16="http://schemas.microsoft.com/office/drawing/2014/main" xmlns="" id="{7E1C2F5C-2112-3455-8362-8C6A95E06B9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xmlns="" id="{9FF4CFCE-EF7A-79AC-4509-D2F7756F0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4474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xmlns="" id="{5BA3B069-803D-9D11-369A-8F2E37E24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EC07C4-E90F-4BD0-8B7D-699B1FC24B16}" type="slidenum">
              <a:rPr lang="en-US" altLang="en-US" sz="1200"/>
              <a:pPr/>
              <a:t>28</a:t>
            </a:fld>
            <a:endParaRPr lang="en-US" altLang="en-US" sz="1200"/>
          </a:p>
        </p:txBody>
      </p:sp>
      <p:sp>
        <p:nvSpPr>
          <p:cNvPr id="47107" name="Rectangle 2">
            <a:extLst>
              <a:ext uri="{FF2B5EF4-FFF2-40B4-BE49-F238E27FC236}">
                <a16:creationId xmlns:a16="http://schemas.microsoft.com/office/drawing/2014/main" xmlns="" id="{BEDE0F73-C96A-7306-9C50-3B116809120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xmlns="" id="{08D5A99C-1E92-6D36-3067-CABB3BBA0F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85781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xmlns="" id="{4E88699B-ABCB-7B49-D83E-36FA2AC656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CA3A9C-135B-4042-BDFA-2904A4FC1A35}" type="slidenum">
              <a:rPr lang="en-US" altLang="en-US" sz="1200"/>
              <a:pPr/>
              <a:t>29</a:t>
            </a:fld>
            <a:endParaRPr lang="en-US" altLang="en-US" sz="1200"/>
          </a:p>
        </p:txBody>
      </p:sp>
      <p:sp>
        <p:nvSpPr>
          <p:cNvPr id="49155" name="Rectangle 2">
            <a:extLst>
              <a:ext uri="{FF2B5EF4-FFF2-40B4-BE49-F238E27FC236}">
                <a16:creationId xmlns:a16="http://schemas.microsoft.com/office/drawing/2014/main" xmlns="" id="{90422CE6-EAB2-0337-1746-9F004E28E60A}"/>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xmlns="" id="{B253005D-9372-D603-E0CE-958F1F2D3D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30251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3692BBC8-329B-5D4F-28C8-E71C77A01C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5D1E3C-30DE-47CD-A6B9-FDD6C26884F3}" type="slidenum">
              <a:rPr lang="en-US" altLang="en-US" sz="1200"/>
              <a:pPr/>
              <a:t>30</a:t>
            </a:fld>
            <a:endParaRPr lang="en-US" altLang="en-US" sz="1200"/>
          </a:p>
        </p:txBody>
      </p:sp>
      <p:sp>
        <p:nvSpPr>
          <p:cNvPr id="51203" name="Rectangle 2">
            <a:extLst>
              <a:ext uri="{FF2B5EF4-FFF2-40B4-BE49-F238E27FC236}">
                <a16:creationId xmlns:a16="http://schemas.microsoft.com/office/drawing/2014/main" xmlns="" id="{E89674A5-2E41-AB1E-2A5E-9B81ED0EE01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FCB6BD73-B8D5-F84B-3F53-086B9BFDFB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51189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xmlns="" id="{3692BBC8-329B-5D4F-28C8-E71C77A01C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5D1E3C-30DE-47CD-A6B9-FDD6C26884F3}" type="slidenum">
              <a:rPr lang="en-US" altLang="en-US" sz="1200"/>
              <a:pPr/>
              <a:t>31</a:t>
            </a:fld>
            <a:endParaRPr lang="en-US" altLang="en-US" sz="1200"/>
          </a:p>
        </p:txBody>
      </p:sp>
      <p:sp>
        <p:nvSpPr>
          <p:cNvPr id="51203" name="Rectangle 2">
            <a:extLst>
              <a:ext uri="{FF2B5EF4-FFF2-40B4-BE49-F238E27FC236}">
                <a16:creationId xmlns:a16="http://schemas.microsoft.com/office/drawing/2014/main" xmlns="" id="{E89674A5-2E41-AB1E-2A5E-9B81ED0EE01B}"/>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xmlns="" id="{FCB6BD73-B8D5-F84B-3F53-086B9BFDFB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25601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EDD71311-BCA9-F9A7-EC13-637100941A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AE8B78-F688-4FEC-B88E-A602ECAC4A36}" type="slidenum">
              <a:rPr lang="en-US" altLang="en-US" sz="1200"/>
              <a:pPr/>
              <a:t>32</a:t>
            </a:fld>
            <a:endParaRPr lang="en-US" altLang="en-US" sz="1200"/>
          </a:p>
        </p:txBody>
      </p:sp>
      <p:sp>
        <p:nvSpPr>
          <p:cNvPr id="53251" name="Rectangle 2">
            <a:extLst>
              <a:ext uri="{FF2B5EF4-FFF2-40B4-BE49-F238E27FC236}">
                <a16:creationId xmlns:a16="http://schemas.microsoft.com/office/drawing/2014/main" xmlns="" id="{6D04FE57-5DB9-DAA4-9CF0-889C354ECB6F}"/>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BD64394F-2ACD-5755-F10D-CDE36FAC8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79689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4CE89CED-F89A-2433-1DA2-EDCFF378F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3CC962-2945-485B-B4CA-E5223BA2CD4C}" type="slidenum">
              <a:rPr lang="en-US" altLang="en-US" sz="1200"/>
              <a:pPr/>
              <a:t>33</a:t>
            </a:fld>
            <a:endParaRPr lang="en-US" altLang="en-US" sz="1200"/>
          </a:p>
        </p:txBody>
      </p:sp>
      <p:sp>
        <p:nvSpPr>
          <p:cNvPr id="55299" name="Rectangle 2">
            <a:extLst>
              <a:ext uri="{FF2B5EF4-FFF2-40B4-BE49-F238E27FC236}">
                <a16:creationId xmlns:a16="http://schemas.microsoft.com/office/drawing/2014/main" xmlns="" id="{89F7068A-5F42-411E-D46C-EB8F9982A4A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60F1936B-6BBE-053B-927B-7EC8AF30A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9318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xmlns="" id="{08B8C818-922E-B47E-8598-F3F2E8F12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FB287A-9323-4ADE-8720-019944297478}" type="slidenum">
              <a:rPr lang="en-US" altLang="en-US" sz="1200"/>
              <a:pPr/>
              <a:t>7</a:t>
            </a:fld>
            <a:endParaRPr lang="en-US" altLang="en-US" sz="1200"/>
          </a:p>
        </p:txBody>
      </p:sp>
      <p:sp>
        <p:nvSpPr>
          <p:cNvPr id="10243" name="Rectangle 2">
            <a:extLst>
              <a:ext uri="{FF2B5EF4-FFF2-40B4-BE49-F238E27FC236}">
                <a16:creationId xmlns:a16="http://schemas.microsoft.com/office/drawing/2014/main" xmlns="" id="{342A0F89-2AEF-9C74-6689-D2BD73A66A0B}"/>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xmlns="" id="{1647FE00-0A40-285C-413A-E91FA0251C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84847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4CE89CED-F89A-2433-1DA2-EDCFF378F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3CC962-2945-485B-B4CA-E5223BA2CD4C}" type="slidenum">
              <a:rPr lang="en-US" altLang="en-US" sz="1200"/>
              <a:pPr/>
              <a:t>34</a:t>
            </a:fld>
            <a:endParaRPr lang="en-US" altLang="en-US" sz="1200"/>
          </a:p>
        </p:txBody>
      </p:sp>
      <p:sp>
        <p:nvSpPr>
          <p:cNvPr id="55299" name="Rectangle 2">
            <a:extLst>
              <a:ext uri="{FF2B5EF4-FFF2-40B4-BE49-F238E27FC236}">
                <a16:creationId xmlns:a16="http://schemas.microsoft.com/office/drawing/2014/main" xmlns="" id="{89F7068A-5F42-411E-D46C-EB8F9982A4A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60F1936B-6BBE-053B-927B-7EC8AF30A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04180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xmlns="" id="{4CE89CED-F89A-2433-1DA2-EDCFF378F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3CC962-2945-485B-B4CA-E5223BA2CD4C}" type="slidenum">
              <a:rPr lang="en-US" altLang="en-US" sz="1200"/>
              <a:pPr/>
              <a:t>35</a:t>
            </a:fld>
            <a:endParaRPr lang="en-US" altLang="en-US" sz="1200"/>
          </a:p>
        </p:txBody>
      </p:sp>
      <p:sp>
        <p:nvSpPr>
          <p:cNvPr id="55299" name="Rectangle 2">
            <a:extLst>
              <a:ext uri="{FF2B5EF4-FFF2-40B4-BE49-F238E27FC236}">
                <a16:creationId xmlns:a16="http://schemas.microsoft.com/office/drawing/2014/main" xmlns="" id="{89F7068A-5F42-411E-D46C-EB8F9982A4A9}"/>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xmlns="" id="{60F1936B-6BBE-053B-927B-7EC8AF30A7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4617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7CCA0074-CB56-D7FF-D55B-07903301AA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36D980F-22B0-41DB-9E86-C6298F565F11}" type="slidenum">
              <a:rPr lang="en-US" altLang="en-US" sz="1200"/>
              <a:pPr/>
              <a:t>36</a:t>
            </a:fld>
            <a:endParaRPr lang="en-US" altLang="en-US" sz="1200"/>
          </a:p>
        </p:txBody>
      </p:sp>
      <p:sp>
        <p:nvSpPr>
          <p:cNvPr id="57347" name="Rectangle 2">
            <a:extLst>
              <a:ext uri="{FF2B5EF4-FFF2-40B4-BE49-F238E27FC236}">
                <a16:creationId xmlns:a16="http://schemas.microsoft.com/office/drawing/2014/main" xmlns="" id="{06F98841-C2A1-434B-B820-74962E5D4B2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xmlns="" id="{6EC77A9C-359C-A95E-16BE-443E5EBE47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108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xmlns="" id="{72DAA227-AECD-7BEB-9C70-024091265DE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1A49BE6-2E0B-41C4-98DF-AAB1B2175699}" type="slidenum">
              <a:rPr lang="en-US" altLang="en-US" sz="1200"/>
              <a:pPr algn="r"/>
              <a:t>37</a:t>
            </a:fld>
            <a:endParaRPr lang="en-US" altLang="en-US" sz="1200"/>
          </a:p>
        </p:txBody>
      </p:sp>
      <p:sp>
        <p:nvSpPr>
          <p:cNvPr id="59395" name="Rectangle 2">
            <a:extLst>
              <a:ext uri="{FF2B5EF4-FFF2-40B4-BE49-F238E27FC236}">
                <a16:creationId xmlns:a16="http://schemas.microsoft.com/office/drawing/2014/main" xmlns="" id="{FFC1A4CF-37B8-91E4-2943-62AE889C9C5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xmlns="" id="{AD6307D0-556E-55C2-552F-857128189C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19138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xmlns="" id="{33FB6F8A-2F40-0755-2C05-A7C50D18F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3D7E41-65A5-4A41-B486-5EA3709F660A}" type="slidenum">
              <a:rPr lang="en-US" altLang="en-US" sz="1200"/>
              <a:pPr/>
              <a:t>38</a:t>
            </a:fld>
            <a:endParaRPr lang="en-US" altLang="en-US" sz="1200"/>
          </a:p>
        </p:txBody>
      </p:sp>
      <p:sp>
        <p:nvSpPr>
          <p:cNvPr id="61443" name="Rectangle 2">
            <a:extLst>
              <a:ext uri="{FF2B5EF4-FFF2-40B4-BE49-F238E27FC236}">
                <a16:creationId xmlns:a16="http://schemas.microsoft.com/office/drawing/2014/main" xmlns="" id="{A10F8E0F-6528-E3D5-158F-74EFF1C1C3BC}"/>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xmlns="" id="{EC318A54-E726-648F-C6C3-E92F8B1278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4729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xmlns="" id="{6E65F09E-F9D7-572B-D29B-A86A8F7AE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D63D49-7EF0-4528-B616-38DEABB6BC6E}" type="slidenum">
              <a:rPr lang="en-US" altLang="en-US" sz="1200"/>
              <a:pPr/>
              <a:t>39</a:t>
            </a:fld>
            <a:endParaRPr lang="en-US" altLang="en-US" sz="1200"/>
          </a:p>
        </p:txBody>
      </p:sp>
      <p:sp>
        <p:nvSpPr>
          <p:cNvPr id="63491" name="Rectangle 2">
            <a:extLst>
              <a:ext uri="{FF2B5EF4-FFF2-40B4-BE49-F238E27FC236}">
                <a16:creationId xmlns:a16="http://schemas.microsoft.com/office/drawing/2014/main" xmlns="" id="{D4062DEB-ABD8-3764-D3F1-0A2EC028A9FD}"/>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xmlns="" id="{D7B5FDD0-56AC-09D1-6473-60B156B900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54730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xmlns="" id="{C25352ED-B7FF-544F-CA57-4E26920FC3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51ADBF-D451-463E-8556-C53B8A64AFD8}" type="slidenum">
              <a:rPr lang="en-US" altLang="en-US" sz="1200"/>
              <a:pPr/>
              <a:t>40</a:t>
            </a:fld>
            <a:endParaRPr lang="en-US" altLang="en-US" sz="1200"/>
          </a:p>
        </p:txBody>
      </p:sp>
      <p:sp>
        <p:nvSpPr>
          <p:cNvPr id="65539" name="Rectangle 2">
            <a:extLst>
              <a:ext uri="{FF2B5EF4-FFF2-40B4-BE49-F238E27FC236}">
                <a16:creationId xmlns:a16="http://schemas.microsoft.com/office/drawing/2014/main" xmlns="" id="{92A96E6C-23B5-087A-3632-2A18114199A2}"/>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xmlns="" id="{A2CE5617-A638-F82C-AC11-5B96AEE56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98528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586C7B37-9662-B490-FF27-D55D943A08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F522CDE-86AF-42D5-ADF2-BF3FD4F24369}" type="slidenum">
              <a:rPr lang="en-US" altLang="en-US" sz="1200"/>
              <a:pPr/>
              <a:t>41</a:t>
            </a:fld>
            <a:endParaRPr lang="en-US" altLang="en-US" sz="1200"/>
          </a:p>
        </p:txBody>
      </p:sp>
      <p:sp>
        <p:nvSpPr>
          <p:cNvPr id="67587" name="Rectangle 2">
            <a:extLst>
              <a:ext uri="{FF2B5EF4-FFF2-40B4-BE49-F238E27FC236}">
                <a16:creationId xmlns:a16="http://schemas.microsoft.com/office/drawing/2014/main" xmlns="" id="{B3644681-C7FE-CCE2-EEC7-43E514F45CE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xmlns="" id="{B7C28E15-CE0A-6477-90A9-8F0907835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63086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xmlns="" id="{84FB17B4-D6F1-808B-04D1-68A2E389CC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F9A7915-930D-483C-A414-521F32782E0A}" type="slidenum">
              <a:rPr lang="en-US" altLang="en-US" sz="1200"/>
              <a:pPr/>
              <a:t>42</a:t>
            </a:fld>
            <a:endParaRPr lang="en-US" altLang="en-US" sz="1200"/>
          </a:p>
        </p:txBody>
      </p:sp>
      <p:sp>
        <p:nvSpPr>
          <p:cNvPr id="69635" name="Rectangle 2">
            <a:extLst>
              <a:ext uri="{FF2B5EF4-FFF2-40B4-BE49-F238E27FC236}">
                <a16:creationId xmlns:a16="http://schemas.microsoft.com/office/drawing/2014/main" xmlns="" id="{F8DEE22F-71BD-737B-BAD1-5D63B751AA3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xmlns="" id="{D0C109F1-A7A9-5F74-4AE2-3FA2B967AC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6031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B11DDD29-8C76-2A72-B150-F8579DDB8A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70EEAE-6091-43C4-8A85-7B985CEDD691}" type="slidenum">
              <a:rPr lang="en-US" altLang="en-US" sz="1200"/>
              <a:pPr/>
              <a:t>43</a:t>
            </a:fld>
            <a:endParaRPr lang="en-US" altLang="en-US" sz="1200"/>
          </a:p>
        </p:txBody>
      </p:sp>
      <p:sp>
        <p:nvSpPr>
          <p:cNvPr id="71683" name="Rectangle 2">
            <a:extLst>
              <a:ext uri="{FF2B5EF4-FFF2-40B4-BE49-F238E27FC236}">
                <a16:creationId xmlns:a16="http://schemas.microsoft.com/office/drawing/2014/main" xmlns="" id="{ACC8927E-0C80-09F8-5A02-AC295BEBD0F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xmlns="" id="{9894B82C-9B66-B33C-8A93-46026B83E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246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66BC3F20-D284-8499-0A51-A7B84C0080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AF7092-63D1-4C56-96AC-74D7E8B7B311}" type="slidenum">
              <a:rPr lang="en-US" altLang="en-US" sz="1200"/>
              <a:pPr/>
              <a:t>8</a:t>
            </a:fld>
            <a:endParaRPr lang="en-US" altLang="en-US" sz="1200"/>
          </a:p>
        </p:txBody>
      </p:sp>
      <p:sp>
        <p:nvSpPr>
          <p:cNvPr id="12291" name="Rectangle 2">
            <a:extLst>
              <a:ext uri="{FF2B5EF4-FFF2-40B4-BE49-F238E27FC236}">
                <a16:creationId xmlns:a16="http://schemas.microsoft.com/office/drawing/2014/main" xmlns="" id="{D86C2793-6CE2-8DC7-2B69-DCF8B54838B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xmlns="" id="{8B31FDC2-535E-4703-DBEE-39264C7341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6841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008EC44F-24A4-AD2D-73FF-6BDBD9552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86786E-E562-485F-8B35-B69D205B4840}" type="slidenum">
              <a:rPr lang="en-US" altLang="en-US" sz="1200"/>
              <a:pPr/>
              <a:t>44</a:t>
            </a:fld>
            <a:endParaRPr lang="en-US" altLang="en-US" sz="1200"/>
          </a:p>
        </p:txBody>
      </p:sp>
      <p:sp>
        <p:nvSpPr>
          <p:cNvPr id="73731" name="Rectangle 2">
            <a:extLst>
              <a:ext uri="{FF2B5EF4-FFF2-40B4-BE49-F238E27FC236}">
                <a16:creationId xmlns:a16="http://schemas.microsoft.com/office/drawing/2014/main" xmlns="" id="{62670904-9812-0EA8-D4E1-E8AD02EA5024}"/>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xmlns="" id="{4751804F-ECB9-D2BD-6BBF-C38CF9ECC1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43517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DC65355E-568C-B7AC-C66D-CE09F75974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7E5124-8D9C-4A40-A906-86273491D235}" type="slidenum">
              <a:rPr lang="en-US" altLang="en-US" sz="1200"/>
              <a:pPr/>
              <a:t>45</a:t>
            </a:fld>
            <a:endParaRPr lang="en-US" altLang="en-US" sz="1200"/>
          </a:p>
        </p:txBody>
      </p:sp>
      <p:sp>
        <p:nvSpPr>
          <p:cNvPr id="75779" name="Rectangle 2">
            <a:extLst>
              <a:ext uri="{FF2B5EF4-FFF2-40B4-BE49-F238E27FC236}">
                <a16:creationId xmlns:a16="http://schemas.microsoft.com/office/drawing/2014/main" xmlns="" id="{E04C41FE-DDAE-F6F3-B2BF-8FEAA5E4511C}"/>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xmlns="" id="{CC6FA794-2475-E942-104E-F6AFFCE79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18775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DC65355E-568C-B7AC-C66D-CE09F75974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7E5124-8D9C-4A40-A906-86273491D235}" type="slidenum">
              <a:rPr lang="en-US" altLang="en-US" sz="1200"/>
              <a:pPr/>
              <a:t>46</a:t>
            </a:fld>
            <a:endParaRPr lang="en-US" altLang="en-US" sz="1200"/>
          </a:p>
        </p:txBody>
      </p:sp>
      <p:sp>
        <p:nvSpPr>
          <p:cNvPr id="75779" name="Rectangle 2">
            <a:extLst>
              <a:ext uri="{FF2B5EF4-FFF2-40B4-BE49-F238E27FC236}">
                <a16:creationId xmlns:a16="http://schemas.microsoft.com/office/drawing/2014/main" xmlns="" id="{E04C41FE-DDAE-F6F3-B2BF-8FEAA5E4511C}"/>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xmlns="" id="{CC6FA794-2475-E942-104E-F6AFFCE799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9511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xmlns="" id="{E5DAAEE6-799F-E7C2-2D9D-1243DBB2E4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0CBE00D-6323-4D73-8090-94BBF8C91330}" type="slidenum">
              <a:rPr lang="en-US" altLang="en-US" sz="1200"/>
              <a:pPr/>
              <a:t>47</a:t>
            </a:fld>
            <a:endParaRPr lang="en-US" altLang="en-US" sz="1200"/>
          </a:p>
        </p:txBody>
      </p:sp>
      <p:sp>
        <p:nvSpPr>
          <p:cNvPr id="77827" name="Rectangle 2">
            <a:extLst>
              <a:ext uri="{FF2B5EF4-FFF2-40B4-BE49-F238E27FC236}">
                <a16:creationId xmlns:a16="http://schemas.microsoft.com/office/drawing/2014/main" xmlns="" id="{26A7152C-5F77-9847-6282-3C8C4DE95906}"/>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xmlns="" id="{76D3059F-893F-02E1-61CB-51BAAA21AE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90843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30C0FC69-FB86-3375-ED4C-B8BD8E8C07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D1D87E-1AD8-403C-B45A-74D3BFCCBACB}" type="slidenum">
              <a:rPr lang="en-US" altLang="en-US" sz="1200"/>
              <a:pPr/>
              <a:t>48</a:t>
            </a:fld>
            <a:endParaRPr lang="en-US" altLang="en-US" sz="1200"/>
          </a:p>
        </p:txBody>
      </p:sp>
      <p:sp>
        <p:nvSpPr>
          <p:cNvPr id="79875" name="Rectangle 2">
            <a:extLst>
              <a:ext uri="{FF2B5EF4-FFF2-40B4-BE49-F238E27FC236}">
                <a16:creationId xmlns:a16="http://schemas.microsoft.com/office/drawing/2014/main" xmlns="" id="{BAF54C0F-52D4-CC19-8AEF-FF64F94E8D2D}"/>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xmlns="" id="{0C25757A-CAF2-F79D-3430-5C5DB62B46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747381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30C0FC69-FB86-3375-ED4C-B8BD8E8C07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D1D87E-1AD8-403C-B45A-74D3BFCCBACB}" type="slidenum">
              <a:rPr lang="en-US" altLang="en-US" sz="1200"/>
              <a:pPr/>
              <a:t>49</a:t>
            </a:fld>
            <a:endParaRPr lang="en-US" altLang="en-US" sz="1200"/>
          </a:p>
        </p:txBody>
      </p:sp>
      <p:sp>
        <p:nvSpPr>
          <p:cNvPr id="79875" name="Rectangle 2">
            <a:extLst>
              <a:ext uri="{FF2B5EF4-FFF2-40B4-BE49-F238E27FC236}">
                <a16:creationId xmlns:a16="http://schemas.microsoft.com/office/drawing/2014/main" xmlns="" id="{BAF54C0F-52D4-CC19-8AEF-FF64F94E8D2D}"/>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xmlns="" id="{0C25757A-CAF2-F79D-3430-5C5DB62B46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768162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xmlns="" id="{30C0FC69-FB86-3375-ED4C-B8BD8E8C07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D1D87E-1AD8-403C-B45A-74D3BFCCBACB}" type="slidenum">
              <a:rPr lang="en-US" altLang="en-US" sz="1200"/>
              <a:pPr/>
              <a:t>50</a:t>
            </a:fld>
            <a:endParaRPr lang="en-US" altLang="en-US" sz="1200"/>
          </a:p>
        </p:txBody>
      </p:sp>
      <p:sp>
        <p:nvSpPr>
          <p:cNvPr id="79875" name="Rectangle 2">
            <a:extLst>
              <a:ext uri="{FF2B5EF4-FFF2-40B4-BE49-F238E27FC236}">
                <a16:creationId xmlns:a16="http://schemas.microsoft.com/office/drawing/2014/main" xmlns="" id="{BAF54C0F-52D4-CC19-8AEF-FF64F94E8D2D}"/>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xmlns="" id="{0C25757A-CAF2-F79D-3430-5C5DB62B46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31976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B3E7EEE9-2A54-3C38-A1EA-371771FD0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564F7C-968F-486C-8565-1831D46AB7AD}" type="slidenum">
              <a:rPr lang="en-US" altLang="en-US" sz="1200"/>
              <a:pPr/>
              <a:t>51</a:t>
            </a:fld>
            <a:endParaRPr lang="en-US" altLang="en-US" sz="1200"/>
          </a:p>
        </p:txBody>
      </p:sp>
      <p:sp>
        <p:nvSpPr>
          <p:cNvPr id="81923" name="Rectangle 2">
            <a:extLst>
              <a:ext uri="{FF2B5EF4-FFF2-40B4-BE49-F238E27FC236}">
                <a16:creationId xmlns:a16="http://schemas.microsoft.com/office/drawing/2014/main" xmlns="" id="{1BBFEAB7-C494-3856-BAB6-98BEAF7D2864}"/>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xmlns="" id="{E6C7755B-3239-B8B0-6971-0EDE305B2A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41580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8EFD38E-4335-DD49-7536-3BC708457F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433D0B-228A-4D01-9A80-45DE1E3C118C}" type="slidenum">
              <a:rPr lang="en-US" altLang="en-US" sz="1200"/>
              <a:pPr/>
              <a:t>52</a:t>
            </a:fld>
            <a:endParaRPr lang="en-US" altLang="en-US" sz="1200"/>
          </a:p>
        </p:txBody>
      </p:sp>
      <p:sp>
        <p:nvSpPr>
          <p:cNvPr id="83971" name="Rectangle 2">
            <a:extLst>
              <a:ext uri="{FF2B5EF4-FFF2-40B4-BE49-F238E27FC236}">
                <a16:creationId xmlns:a16="http://schemas.microsoft.com/office/drawing/2014/main" xmlns="" id="{4C9657D3-B0AC-EB2B-4F7D-04EEFC442944}"/>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xmlns="" id="{6B116D09-5D46-F44E-F987-6D29AA3AC5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90431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49C7CBF2-E5EE-D8DC-1414-2A7EDA833B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9CB9F8-F6F5-4CA0-952D-AD3FB02EAB42}" type="slidenum">
              <a:rPr lang="en-US" altLang="en-US" sz="1200"/>
              <a:pPr/>
              <a:t>53</a:t>
            </a:fld>
            <a:endParaRPr lang="en-US" altLang="en-US" sz="1200"/>
          </a:p>
        </p:txBody>
      </p:sp>
      <p:sp>
        <p:nvSpPr>
          <p:cNvPr id="86019" name="Rectangle 2">
            <a:extLst>
              <a:ext uri="{FF2B5EF4-FFF2-40B4-BE49-F238E27FC236}">
                <a16:creationId xmlns:a16="http://schemas.microsoft.com/office/drawing/2014/main" xmlns="" id="{31EE8AE3-5A86-5E14-CAED-9DEA2DCCF917}"/>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xmlns="" id="{F5A3CCBC-F3F0-78BC-A72A-B57DFC9880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7301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E5588385-9ABF-7CE7-8A86-2212EA7DF2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675B87-E46A-4DF4-9D6F-F985DB25EAAA}" type="slidenum">
              <a:rPr lang="en-US" altLang="en-US" sz="1200"/>
              <a:pPr/>
              <a:t>9</a:t>
            </a:fld>
            <a:endParaRPr lang="en-US" altLang="en-US" sz="1200"/>
          </a:p>
        </p:txBody>
      </p:sp>
      <p:sp>
        <p:nvSpPr>
          <p:cNvPr id="14339" name="Rectangle 2">
            <a:extLst>
              <a:ext uri="{FF2B5EF4-FFF2-40B4-BE49-F238E27FC236}">
                <a16:creationId xmlns:a16="http://schemas.microsoft.com/office/drawing/2014/main" xmlns="" id="{7FCDA2E5-8855-362D-EBB8-BE7D14ABCE7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7993F6F2-0F28-E6B1-225E-296D7FC39F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919543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46F17D0F-8A5E-2446-974F-DC753D9A05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0C7842-8610-4A05-B644-716081A2EB60}" type="slidenum">
              <a:rPr lang="en-US" altLang="en-US" sz="1200"/>
              <a:pPr/>
              <a:t>54</a:t>
            </a:fld>
            <a:endParaRPr lang="en-US" altLang="en-US" sz="1200"/>
          </a:p>
        </p:txBody>
      </p:sp>
      <p:sp>
        <p:nvSpPr>
          <p:cNvPr id="88067" name="Rectangle 2">
            <a:extLst>
              <a:ext uri="{FF2B5EF4-FFF2-40B4-BE49-F238E27FC236}">
                <a16:creationId xmlns:a16="http://schemas.microsoft.com/office/drawing/2014/main" xmlns="" id="{7AF9D90F-F33F-8D1E-A695-12A45261B685}"/>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xmlns="" id="{4014AF72-1714-C513-7991-69DE4456C1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8841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68A00585-76AB-47F1-94C8-B0ACB0D7CD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33AAB2-EFCB-46AD-A9AB-047C644ED5A1}" type="slidenum">
              <a:rPr lang="en-US" altLang="en-US" sz="1200"/>
              <a:pPr/>
              <a:t>10</a:t>
            </a:fld>
            <a:endParaRPr lang="en-US" altLang="en-US" sz="1200"/>
          </a:p>
        </p:txBody>
      </p:sp>
      <p:sp>
        <p:nvSpPr>
          <p:cNvPr id="16387" name="Rectangle 2">
            <a:extLst>
              <a:ext uri="{FF2B5EF4-FFF2-40B4-BE49-F238E27FC236}">
                <a16:creationId xmlns:a16="http://schemas.microsoft.com/office/drawing/2014/main" xmlns="" id="{B06509A4-7108-6487-18C4-4C3F3A461AFF}"/>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xmlns="" id="{30E90B90-8BA8-A6BD-30A5-6C48EB2481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8984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B322F7E6-D57F-9F5A-F19C-91E4B966E8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6A15B2-23BC-4E05-8784-5912B6CAE07F}" type="slidenum">
              <a:rPr lang="en-US" altLang="en-US" sz="1200"/>
              <a:pPr/>
              <a:t>11</a:t>
            </a:fld>
            <a:endParaRPr lang="en-US" altLang="en-US" sz="1200"/>
          </a:p>
        </p:txBody>
      </p:sp>
      <p:sp>
        <p:nvSpPr>
          <p:cNvPr id="18435" name="Rectangle 2">
            <a:extLst>
              <a:ext uri="{FF2B5EF4-FFF2-40B4-BE49-F238E27FC236}">
                <a16:creationId xmlns:a16="http://schemas.microsoft.com/office/drawing/2014/main" xmlns="" id="{86DFD980-43FD-F3CB-BDF4-4D951DBE896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173F1ACE-018C-64B9-E536-6ECC4E10EE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4727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3A91E310-638D-D2D5-E3B0-9C9760D2D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0587A4-0A46-46FD-A461-4884B710D9BC}" type="slidenum">
              <a:rPr lang="en-US" altLang="en-US" sz="1200"/>
              <a:pPr/>
              <a:t>12</a:t>
            </a:fld>
            <a:endParaRPr lang="en-US" altLang="en-US" sz="1200"/>
          </a:p>
        </p:txBody>
      </p:sp>
      <p:sp>
        <p:nvSpPr>
          <p:cNvPr id="20483" name="Rectangle 2">
            <a:extLst>
              <a:ext uri="{FF2B5EF4-FFF2-40B4-BE49-F238E27FC236}">
                <a16:creationId xmlns:a16="http://schemas.microsoft.com/office/drawing/2014/main" xmlns="" id="{27ACF6F5-9F2B-1396-AD98-E4AE993DCE8F}"/>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xmlns="" id="{BA0053F7-0C20-88BF-F284-CEE3792C5F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4880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8CE821D8-E3C2-807F-642B-B63EBB10B6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3C96C6-5F72-457B-B23A-4241F0212C6F}" type="slidenum">
              <a:rPr lang="en-US" altLang="en-US" sz="1200"/>
              <a:pPr/>
              <a:t>13</a:t>
            </a:fld>
            <a:endParaRPr lang="en-US" altLang="en-US" sz="1200"/>
          </a:p>
        </p:txBody>
      </p:sp>
      <p:sp>
        <p:nvSpPr>
          <p:cNvPr id="22531" name="Rectangle 2">
            <a:extLst>
              <a:ext uri="{FF2B5EF4-FFF2-40B4-BE49-F238E27FC236}">
                <a16:creationId xmlns:a16="http://schemas.microsoft.com/office/drawing/2014/main" xmlns="" id="{D5960E2E-8B5B-7A01-C7EC-C631570CA04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4BE03FA7-902B-2DDC-2856-E58E6F6AA8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7925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178C02C8-153E-991E-DC56-6FFD6BDF8E4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9BDB12A-EFA9-048E-1CCC-AE22100799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86FC742-7F7D-6FDD-3622-6A3C3E64AB4F}"/>
              </a:ext>
            </a:extLst>
          </p:cNvPr>
          <p:cNvSpPr>
            <a:spLocks noGrp="1" noChangeArrowheads="1"/>
          </p:cNvSpPr>
          <p:nvPr>
            <p:ph type="sldNum" sz="quarter" idx="12"/>
          </p:nvPr>
        </p:nvSpPr>
        <p:spPr>
          <a:ln/>
        </p:spPr>
        <p:txBody>
          <a:bodyPr/>
          <a:lstStyle>
            <a:lvl1pPr>
              <a:defRPr/>
            </a:lvl1pPr>
          </a:lstStyle>
          <a:p>
            <a:fld id="{4FCC039E-DCE8-4575-A986-848D65C7D088}" type="slidenum">
              <a:rPr lang="en-US" altLang="en-US"/>
              <a:pPr/>
              <a:t>‹#›</a:t>
            </a:fld>
            <a:endParaRPr lang="en-US" altLang="en-US"/>
          </a:p>
        </p:txBody>
      </p:sp>
    </p:spTree>
    <p:extLst>
      <p:ext uri="{BB962C8B-B14F-4D97-AF65-F5344CB8AC3E}">
        <p14:creationId xmlns:p14="http://schemas.microsoft.com/office/powerpoint/2010/main" val="202274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ECF9BA2C-497A-7FF7-EB2D-B218324B19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5389660-334C-176E-C258-12840963F6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441DABE-C171-89C1-440D-B6378AF1CAB5}"/>
              </a:ext>
            </a:extLst>
          </p:cNvPr>
          <p:cNvSpPr>
            <a:spLocks noGrp="1" noChangeArrowheads="1"/>
          </p:cNvSpPr>
          <p:nvPr>
            <p:ph type="sldNum" sz="quarter" idx="12"/>
          </p:nvPr>
        </p:nvSpPr>
        <p:spPr>
          <a:ln/>
        </p:spPr>
        <p:txBody>
          <a:bodyPr/>
          <a:lstStyle>
            <a:lvl1pPr>
              <a:defRPr/>
            </a:lvl1pPr>
          </a:lstStyle>
          <a:p>
            <a:fld id="{6243247F-12E6-45EE-8544-3B5EB06EF8B3}" type="slidenum">
              <a:rPr lang="en-US" altLang="en-US"/>
              <a:pPr/>
              <a:t>‹#›</a:t>
            </a:fld>
            <a:endParaRPr lang="en-US" altLang="en-US"/>
          </a:p>
        </p:txBody>
      </p:sp>
    </p:spTree>
    <p:extLst>
      <p:ext uri="{BB962C8B-B14F-4D97-AF65-F5344CB8AC3E}">
        <p14:creationId xmlns:p14="http://schemas.microsoft.com/office/powerpoint/2010/main" val="19661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CEFB98C-D097-EB96-FEA4-91F20FCD91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8778C48-F13E-3F79-ED68-03AF1C511C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5C7EA75-7FAB-8E06-A8FE-185E42800151}"/>
              </a:ext>
            </a:extLst>
          </p:cNvPr>
          <p:cNvSpPr>
            <a:spLocks noGrp="1" noChangeArrowheads="1"/>
          </p:cNvSpPr>
          <p:nvPr>
            <p:ph type="sldNum" sz="quarter" idx="12"/>
          </p:nvPr>
        </p:nvSpPr>
        <p:spPr>
          <a:ln/>
        </p:spPr>
        <p:txBody>
          <a:bodyPr/>
          <a:lstStyle>
            <a:lvl1pPr>
              <a:defRPr/>
            </a:lvl1pPr>
          </a:lstStyle>
          <a:p>
            <a:fld id="{50411F5D-F456-4F89-BD4A-872037859923}" type="slidenum">
              <a:rPr lang="en-US" altLang="en-US"/>
              <a:pPr/>
              <a:t>‹#›</a:t>
            </a:fld>
            <a:endParaRPr lang="en-US" altLang="en-US"/>
          </a:p>
        </p:txBody>
      </p:sp>
    </p:spTree>
    <p:extLst>
      <p:ext uri="{BB962C8B-B14F-4D97-AF65-F5344CB8AC3E}">
        <p14:creationId xmlns:p14="http://schemas.microsoft.com/office/powerpoint/2010/main" val="108942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12E2715-011E-A216-331E-330B932C48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470B2EFE-DD0E-D21A-6B22-2587E1164C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AA2295A-2A60-5745-72AD-D24FD0774B57}"/>
              </a:ext>
            </a:extLst>
          </p:cNvPr>
          <p:cNvSpPr>
            <a:spLocks noGrp="1" noChangeArrowheads="1"/>
          </p:cNvSpPr>
          <p:nvPr>
            <p:ph type="sldNum" sz="quarter" idx="12"/>
          </p:nvPr>
        </p:nvSpPr>
        <p:spPr>
          <a:ln/>
        </p:spPr>
        <p:txBody>
          <a:bodyPr/>
          <a:lstStyle>
            <a:lvl1pPr>
              <a:defRPr/>
            </a:lvl1pPr>
          </a:lstStyle>
          <a:p>
            <a:fld id="{9854EECB-8E66-4A5D-B476-02FBF0CD9555}" type="slidenum">
              <a:rPr lang="en-US" altLang="en-US"/>
              <a:pPr/>
              <a:t>‹#›</a:t>
            </a:fld>
            <a:endParaRPr lang="en-US" altLang="en-US"/>
          </a:p>
        </p:txBody>
      </p:sp>
    </p:spTree>
    <p:extLst>
      <p:ext uri="{BB962C8B-B14F-4D97-AF65-F5344CB8AC3E}">
        <p14:creationId xmlns:p14="http://schemas.microsoft.com/office/powerpoint/2010/main" val="96569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F1C19D45-D8FB-BC6E-71D2-A68826D70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25E493F-1A3F-3266-B11C-44F79B016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E22E07F-430D-4498-2FE7-EF3F991C5342}"/>
              </a:ext>
            </a:extLst>
          </p:cNvPr>
          <p:cNvSpPr>
            <a:spLocks noGrp="1" noChangeArrowheads="1"/>
          </p:cNvSpPr>
          <p:nvPr>
            <p:ph type="sldNum" sz="quarter" idx="12"/>
          </p:nvPr>
        </p:nvSpPr>
        <p:spPr>
          <a:ln/>
        </p:spPr>
        <p:txBody>
          <a:bodyPr/>
          <a:lstStyle>
            <a:lvl1pPr>
              <a:defRPr/>
            </a:lvl1pPr>
          </a:lstStyle>
          <a:p>
            <a:fld id="{5567DACC-CA95-4F03-9566-AEC9492FA64E}" type="slidenum">
              <a:rPr lang="en-US" altLang="en-US"/>
              <a:pPr/>
              <a:t>‹#›</a:t>
            </a:fld>
            <a:endParaRPr lang="en-US" altLang="en-US"/>
          </a:p>
        </p:txBody>
      </p:sp>
    </p:spTree>
    <p:extLst>
      <p:ext uri="{BB962C8B-B14F-4D97-AF65-F5344CB8AC3E}">
        <p14:creationId xmlns:p14="http://schemas.microsoft.com/office/powerpoint/2010/main" val="148250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A4A559BA-21BD-5953-5752-6A5533DE73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C4F142F-1828-82C7-6CE3-132865429D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8F1BEDF-120C-2922-5E3A-B647854C7E39}"/>
              </a:ext>
            </a:extLst>
          </p:cNvPr>
          <p:cNvSpPr>
            <a:spLocks noGrp="1" noChangeArrowheads="1"/>
          </p:cNvSpPr>
          <p:nvPr>
            <p:ph type="sldNum" sz="quarter" idx="12"/>
          </p:nvPr>
        </p:nvSpPr>
        <p:spPr>
          <a:ln/>
        </p:spPr>
        <p:txBody>
          <a:bodyPr/>
          <a:lstStyle>
            <a:lvl1pPr>
              <a:defRPr/>
            </a:lvl1pPr>
          </a:lstStyle>
          <a:p>
            <a:fld id="{A4C688ED-47E8-45DB-A52D-A7E9B92862AE}" type="slidenum">
              <a:rPr lang="en-US" altLang="en-US"/>
              <a:pPr/>
              <a:t>‹#›</a:t>
            </a:fld>
            <a:endParaRPr lang="en-US" altLang="en-US"/>
          </a:p>
        </p:txBody>
      </p:sp>
    </p:spTree>
    <p:extLst>
      <p:ext uri="{BB962C8B-B14F-4D97-AF65-F5344CB8AC3E}">
        <p14:creationId xmlns:p14="http://schemas.microsoft.com/office/powerpoint/2010/main" val="148473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ACA59344-4E45-1C17-7A84-8946E843BDC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87B24C90-C39E-ACB8-E1E3-876D4CAEC5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07C7AF9C-BD97-5943-35DE-1D0223411031}"/>
              </a:ext>
            </a:extLst>
          </p:cNvPr>
          <p:cNvSpPr>
            <a:spLocks noGrp="1" noChangeArrowheads="1"/>
          </p:cNvSpPr>
          <p:nvPr>
            <p:ph type="sldNum" sz="quarter" idx="12"/>
          </p:nvPr>
        </p:nvSpPr>
        <p:spPr>
          <a:ln/>
        </p:spPr>
        <p:txBody>
          <a:bodyPr/>
          <a:lstStyle>
            <a:lvl1pPr>
              <a:defRPr/>
            </a:lvl1pPr>
          </a:lstStyle>
          <a:p>
            <a:fld id="{BA985E89-8CE9-4C09-AC46-F23E1EEC8B58}" type="slidenum">
              <a:rPr lang="en-US" altLang="en-US"/>
              <a:pPr/>
              <a:t>‹#›</a:t>
            </a:fld>
            <a:endParaRPr lang="en-US" altLang="en-US"/>
          </a:p>
        </p:txBody>
      </p:sp>
    </p:spTree>
    <p:extLst>
      <p:ext uri="{BB962C8B-B14F-4D97-AF65-F5344CB8AC3E}">
        <p14:creationId xmlns:p14="http://schemas.microsoft.com/office/powerpoint/2010/main" val="12724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E859D96F-F2A1-9F43-4A0E-B7CFA9B65D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6F06C542-6887-4634-F9BE-76DC37AE5F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00381B9-B357-33F9-8F5A-E3004402BEAC}"/>
              </a:ext>
            </a:extLst>
          </p:cNvPr>
          <p:cNvSpPr>
            <a:spLocks noGrp="1" noChangeArrowheads="1"/>
          </p:cNvSpPr>
          <p:nvPr>
            <p:ph type="sldNum" sz="quarter" idx="12"/>
          </p:nvPr>
        </p:nvSpPr>
        <p:spPr>
          <a:ln/>
        </p:spPr>
        <p:txBody>
          <a:bodyPr/>
          <a:lstStyle>
            <a:lvl1pPr>
              <a:defRPr/>
            </a:lvl1pPr>
          </a:lstStyle>
          <a:p>
            <a:fld id="{E876E327-1E7B-4AAF-BB23-012615BFA8BC}" type="slidenum">
              <a:rPr lang="en-US" altLang="en-US"/>
              <a:pPr/>
              <a:t>‹#›</a:t>
            </a:fld>
            <a:endParaRPr lang="en-US" altLang="en-US"/>
          </a:p>
        </p:txBody>
      </p:sp>
    </p:spTree>
    <p:extLst>
      <p:ext uri="{BB962C8B-B14F-4D97-AF65-F5344CB8AC3E}">
        <p14:creationId xmlns:p14="http://schemas.microsoft.com/office/powerpoint/2010/main" val="112117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E868935-A950-A06A-4E13-C61E7311FB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F5B8CC58-1B85-DF88-16C0-9E18706E68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3CA66D9C-D1F5-6FC9-7E9E-80838B9C85F9}"/>
              </a:ext>
            </a:extLst>
          </p:cNvPr>
          <p:cNvSpPr>
            <a:spLocks noGrp="1" noChangeArrowheads="1"/>
          </p:cNvSpPr>
          <p:nvPr>
            <p:ph type="sldNum" sz="quarter" idx="12"/>
          </p:nvPr>
        </p:nvSpPr>
        <p:spPr>
          <a:ln/>
        </p:spPr>
        <p:txBody>
          <a:bodyPr/>
          <a:lstStyle>
            <a:lvl1pPr>
              <a:defRPr/>
            </a:lvl1pPr>
          </a:lstStyle>
          <a:p>
            <a:fld id="{2A6B613D-C448-4DFF-811D-D3D31DF0A2BB}" type="slidenum">
              <a:rPr lang="en-US" altLang="en-US"/>
              <a:pPr/>
              <a:t>‹#›</a:t>
            </a:fld>
            <a:endParaRPr lang="en-US" altLang="en-US"/>
          </a:p>
        </p:txBody>
      </p:sp>
    </p:spTree>
    <p:extLst>
      <p:ext uri="{BB962C8B-B14F-4D97-AF65-F5344CB8AC3E}">
        <p14:creationId xmlns:p14="http://schemas.microsoft.com/office/powerpoint/2010/main" val="365357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62DF2EC4-9E0D-81CA-E2DD-A7701114A43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B5BA0EC-C41B-E87A-EBFF-AF7AA792AA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BD75ECC-64B2-8A24-9BC5-EE2D18F3CE6A}"/>
              </a:ext>
            </a:extLst>
          </p:cNvPr>
          <p:cNvSpPr>
            <a:spLocks noGrp="1" noChangeArrowheads="1"/>
          </p:cNvSpPr>
          <p:nvPr>
            <p:ph type="sldNum" sz="quarter" idx="12"/>
          </p:nvPr>
        </p:nvSpPr>
        <p:spPr>
          <a:ln/>
        </p:spPr>
        <p:txBody>
          <a:bodyPr/>
          <a:lstStyle>
            <a:lvl1pPr>
              <a:defRPr/>
            </a:lvl1pPr>
          </a:lstStyle>
          <a:p>
            <a:fld id="{D3CD4E6C-6683-4243-91A7-88A8AE4F5E97}" type="slidenum">
              <a:rPr lang="en-US" altLang="en-US"/>
              <a:pPr/>
              <a:t>‹#›</a:t>
            </a:fld>
            <a:endParaRPr lang="en-US" altLang="en-US"/>
          </a:p>
        </p:txBody>
      </p:sp>
    </p:spTree>
    <p:extLst>
      <p:ext uri="{BB962C8B-B14F-4D97-AF65-F5344CB8AC3E}">
        <p14:creationId xmlns:p14="http://schemas.microsoft.com/office/powerpoint/2010/main" val="386764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6877A3E-FED8-4EC3-04BA-FDBB1DDE93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7FF0986-48AE-881E-873B-B55986673F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3CFD48A-96CD-440A-7270-238589FA73DC}"/>
              </a:ext>
            </a:extLst>
          </p:cNvPr>
          <p:cNvSpPr>
            <a:spLocks noGrp="1" noChangeArrowheads="1"/>
          </p:cNvSpPr>
          <p:nvPr>
            <p:ph type="sldNum" sz="quarter" idx="12"/>
          </p:nvPr>
        </p:nvSpPr>
        <p:spPr>
          <a:ln/>
        </p:spPr>
        <p:txBody>
          <a:bodyPr/>
          <a:lstStyle>
            <a:lvl1pPr>
              <a:defRPr/>
            </a:lvl1pPr>
          </a:lstStyle>
          <a:p>
            <a:fld id="{37B6A38C-595B-4CCB-AF9F-627CBEA44AD9}" type="slidenum">
              <a:rPr lang="en-US" altLang="en-US"/>
              <a:pPr/>
              <a:t>‹#›</a:t>
            </a:fld>
            <a:endParaRPr lang="en-US" altLang="en-US"/>
          </a:p>
        </p:txBody>
      </p:sp>
    </p:spTree>
    <p:extLst>
      <p:ext uri="{BB962C8B-B14F-4D97-AF65-F5344CB8AC3E}">
        <p14:creationId xmlns:p14="http://schemas.microsoft.com/office/powerpoint/2010/main" val="379598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BBAE4AE4-EEEC-2BE8-848F-7AD6964DBBF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B2DAA6AA-336B-E0ED-AB56-B2CAB018290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9838CEDB-2955-3A79-A08F-732F34889CF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34" charset="-128"/>
              </a:defRPr>
            </a:lvl1pPr>
          </a:lstStyle>
          <a:p>
            <a:pPr>
              <a:defRPr/>
            </a:pPr>
            <a:endParaRPr lang="en-US"/>
          </a:p>
        </p:txBody>
      </p:sp>
      <p:sp>
        <p:nvSpPr>
          <p:cNvPr id="1029" name="Rectangle 5">
            <a:extLst>
              <a:ext uri="{FF2B5EF4-FFF2-40B4-BE49-F238E27FC236}">
                <a16:creationId xmlns:a16="http://schemas.microsoft.com/office/drawing/2014/main" xmlns="" id="{83391F0A-90EC-4C76-945F-D417C4094E0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34" charset="-128"/>
              </a:defRPr>
            </a:lvl1pPr>
          </a:lstStyle>
          <a:p>
            <a:pPr>
              <a:defRPr/>
            </a:pPr>
            <a:endParaRPr lang="en-US"/>
          </a:p>
        </p:txBody>
      </p:sp>
      <p:sp>
        <p:nvSpPr>
          <p:cNvPr id="1030" name="Rectangle 6">
            <a:extLst>
              <a:ext uri="{FF2B5EF4-FFF2-40B4-BE49-F238E27FC236}">
                <a16:creationId xmlns:a16="http://schemas.microsoft.com/office/drawing/2014/main" xmlns="" id="{44A47FEB-CE44-A3C1-001A-D26EA9CC6AF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A2C703B3-198E-44F9-8D67-E7216BBCA85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wmf"/><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fif"/><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9.wmf"/></Relationships>
</file>

<file path=ppt/slides/_rels/slide2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9.wmf"/><Relationship Id="rId5" Type="http://schemas.openxmlformats.org/officeDocument/2006/relationships/image" Target="../media/image42.wmf"/><Relationship Id="rId4" Type="http://schemas.openxmlformats.org/officeDocument/2006/relationships/image" Target="../media/image41.wmf"/></Relationships>
</file>

<file path=ppt/slides/_rels/slide2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3.wmf"/></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9.jpe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2.jfif"/></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2.jfif"/></Relationships>
</file>

<file path=ppt/slides/_rels/slide4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2.jfif"/></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23.wmf"/></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23.wmf"/></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69.jf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C69D9E42-BACF-16AC-024B-A319CD428419}"/>
              </a:ext>
            </a:extLst>
          </p:cNvPr>
          <p:cNvSpPr>
            <a:spLocks noGrp="1" noChangeArrowheads="1"/>
          </p:cNvSpPr>
          <p:nvPr>
            <p:ph type="ctrTitle"/>
          </p:nvPr>
        </p:nvSpPr>
        <p:spPr>
          <a:xfrm>
            <a:off x="228600" y="1295400"/>
            <a:ext cx="5410200" cy="2133600"/>
          </a:xfrm>
        </p:spPr>
        <p:txBody>
          <a:bodyPr/>
          <a:lstStyle/>
          <a:p>
            <a:pPr eaLnBrk="1" hangingPunct="1">
              <a:defRPr/>
            </a:pPr>
            <a:r>
              <a:rPr lang="en-US" sz="6000" dirty="0">
                <a:solidFill>
                  <a:schemeClr val="accent2">
                    <a:lumMod val="60000"/>
                    <a:lumOff val="40000"/>
                  </a:schemeClr>
                </a:solidFill>
              </a:rPr>
              <a:t>A Foolish Choice</a:t>
            </a:r>
            <a:endParaRPr lang="en-US" dirty="0">
              <a:solidFill>
                <a:schemeClr val="accent2">
                  <a:lumMod val="60000"/>
                  <a:lumOff val="40000"/>
                </a:schemeClr>
              </a:solidFill>
            </a:endParaRPr>
          </a:p>
        </p:txBody>
      </p:sp>
      <p:sp>
        <p:nvSpPr>
          <p:cNvPr id="5123" name="Rectangle 3">
            <a:extLst>
              <a:ext uri="{FF2B5EF4-FFF2-40B4-BE49-F238E27FC236}">
                <a16:creationId xmlns:a16="http://schemas.microsoft.com/office/drawing/2014/main" xmlns="" id="{698428ED-BCCE-4B83-7090-C48EFDCCFDA6}"/>
              </a:ext>
            </a:extLst>
          </p:cNvPr>
          <p:cNvSpPr>
            <a:spLocks noGrp="1" noChangeArrowheads="1"/>
          </p:cNvSpPr>
          <p:nvPr>
            <p:ph type="subTitle" idx="1"/>
          </p:nvPr>
        </p:nvSpPr>
        <p:spPr>
          <a:xfrm>
            <a:off x="228600" y="3886200"/>
            <a:ext cx="5334000" cy="1752600"/>
          </a:xfrm>
        </p:spPr>
        <p:txBody>
          <a:bodyPr/>
          <a:lstStyle/>
          <a:p>
            <a:pPr eaLnBrk="1" hangingPunct="1"/>
            <a:r>
              <a:rPr lang="en-US" altLang="en-US" sz="4000"/>
              <a:t>Dig Site 7</a:t>
            </a:r>
          </a:p>
          <a:p>
            <a:pPr eaLnBrk="1" hangingPunct="1"/>
            <a:r>
              <a:rPr lang="en-US" altLang="en-US" sz="4000"/>
              <a:t>1 Samuel 12:1-13:15</a:t>
            </a:r>
            <a:endParaRPr lang="en-US" altLang="en-US" sz="2800"/>
          </a:p>
        </p:txBody>
      </p:sp>
      <p:pic>
        <p:nvPicPr>
          <p:cNvPr id="5124" name="Picture 4">
            <a:extLst>
              <a:ext uri="{FF2B5EF4-FFF2-40B4-BE49-F238E27FC236}">
                <a16:creationId xmlns:a16="http://schemas.microsoft.com/office/drawing/2014/main" xmlns="" id="{D03D6B7E-F3C9-EE02-4A26-6DB1B29283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800600" y="5334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9CBE93B8-919F-439D-4CD3-E4445DD99D49}"/>
              </a:ext>
            </a:extLst>
          </p:cNvPr>
          <p:cNvSpPr>
            <a:spLocks noGrp="1" noChangeArrowheads="1"/>
          </p:cNvSpPr>
          <p:nvPr>
            <p:ph type="title"/>
          </p:nvPr>
        </p:nvSpPr>
        <p:spPr>
          <a:xfrm>
            <a:off x="304800" y="304800"/>
            <a:ext cx="8534400" cy="1752600"/>
          </a:xfrm>
        </p:spPr>
        <p:txBody>
          <a:bodyPr/>
          <a:lstStyle/>
          <a:p>
            <a:pPr eaLnBrk="1" hangingPunct="1"/>
            <a:r>
              <a:rPr lang="en-US" altLang="en-US" sz="3200" b="1" dirty="0"/>
              <a:t>From whose hand have I accepted a bribe to make me shut my eyes? If I have done any of these things, I will make it right.”</a:t>
            </a:r>
            <a:endParaRPr lang="en-US" altLang="en-US" sz="3200" dirty="0"/>
          </a:p>
        </p:txBody>
      </p:sp>
      <p:pic>
        <p:nvPicPr>
          <p:cNvPr id="10243" name="Picture 5" descr="http://4.bp.blogspot.com/_NUZ_fM-TQKQ/SLQMg6BO_8I/AAAAAAAAHOM/GICucxLGBuY/s320/bribe.jpg">
            <a:extLst>
              <a:ext uri="{FF2B5EF4-FFF2-40B4-BE49-F238E27FC236}">
                <a16:creationId xmlns:a16="http://schemas.microsoft.com/office/drawing/2014/main" xmlns="" id="{99DFBDE7-4209-BFA3-24D6-ACAD035335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4191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7" descr="http://www.kissandmakeup.tv/eyes%20shut.jpg">
            <a:extLst>
              <a:ext uri="{FF2B5EF4-FFF2-40B4-BE49-F238E27FC236}">
                <a16:creationId xmlns:a16="http://schemas.microsoft.com/office/drawing/2014/main" xmlns="" id="{D240EB8C-18B9-7B49-CA17-C142BB83F7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1400" y="4343400"/>
            <a:ext cx="50768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6685847B-E294-135D-7A3B-112823F97E72}"/>
              </a:ext>
            </a:extLst>
          </p:cNvPr>
          <p:cNvSpPr>
            <a:spLocks noGrp="1" noChangeArrowheads="1"/>
          </p:cNvSpPr>
          <p:nvPr>
            <p:ph type="title"/>
          </p:nvPr>
        </p:nvSpPr>
        <p:spPr>
          <a:xfrm>
            <a:off x="195942" y="1752600"/>
            <a:ext cx="5442857" cy="3657600"/>
          </a:xfrm>
        </p:spPr>
        <p:txBody>
          <a:bodyPr/>
          <a:lstStyle/>
          <a:p>
            <a:pPr eaLnBrk="1" hangingPunct="1"/>
            <a:r>
              <a:rPr lang="en-US" altLang="en-US" sz="3200" b="1" dirty="0"/>
              <a:t>“You have not cheated or oppressed us,” they replied. </a:t>
            </a:r>
            <a:br>
              <a:rPr lang="en-US" altLang="en-US" sz="3200" b="1" dirty="0"/>
            </a:br>
            <a:r>
              <a:rPr lang="en-US" altLang="en-US" sz="3200" b="1" dirty="0"/>
              <a:t>“You have not taken anything from anyone’s hand.”</a:t>
            </a:r>
            <a:endParaRPr lang="en-US" altLang="en-US" sz="3200" dirty="0"/>
          </a:p>
        </p:txBody>
      </p:sp>
      <p:pic>
        <p:nvPicPr>
          <p:cNvPr id="17411" name="Picture 10" descr="http://1.bp.blogspot.com/_uEyOOjhuGVs/SoytxhhkDVI/AAAAAAAAADc/SYDNkmNZ-Og/s400/no-cheating-480.png">
            <a:extLst>
              <a:ext uri="{FF2B5EF4-FFF2-40B4-BE49-F238E27FC236}">
                <a16:creationId xmlns:a16="http://schemas.microsoft.com/office/drawing/2014/main" xmlns="" id="{EC046BFC-1895-DB01-797C-15EF8DC33F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4609" y="13017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0" descr="http://t3.gstatic.com/images?q=tbn:uZVHH7pB6Tms8M:http://http://current.com/http://karencrazyworld.com/images/stockadeBrian.jpg&amp;t=1">
            <a:extLst>
              <a:ext uri="{FF2B5EF4-FFF2-40B4-BE49-F238E27FC236}">
                <a16:creationId xmlns:a16="http://schemas.microsoft.com/office/drawing/2014/main" xmlns="" id="{006FE24F-8673-0CD2-397B-A0195E5A75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2514600"/>
            <a:ext cx="2514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2" descr="http://iwritealot.com/wp-content/uploads/2009/09/helping-hand.jpg">
            <a:extLst>
              <a:ext uri="{FF2B5EF4-FFF2-40B4-BE49-F238E27FC236}">
                <a16:creationId xmlns:a16="http://schemas.microsoft.com/office/drawing/2014/main" xmlns="" id="{A724C785-C218-B5DF-2179-B04CC3C04CC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799" y="4601029"/>
            <a:ext cx="273843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36CBBD93-35B2-7EC1-1ABB-1CCC01D0E51B}"/>
              </a:ext>
            </a:extLst>
          </p:cNvPr>
          <p:cNvSpPr txBox="1"/>
          <p:nvPr/>
        </p:nvSpPr>
        <p:spPr>
          <a:xfrm>
            <a:off x="6172200" y="4040710"/>
            <a:ext cx="457200" cy="3170099"/>
          </a:xfrm>
          <a:prstGeom prst="rect">
            <a:avLst/>
          </a:prstGeom>
          <a:noFill/>
        </p:spPr>
        <p:txBody>
          <a:bodyPr wrap="square" rtlCol="0">
            <a:spAutoFit/>
          </a:bodyPr>
          <a:lstStyle/>
          <a:p>
            <a:r>
              <a:rPr lang="en-US" sz="20000" dirty="0">
                <a:solidFill>
                  <a:srgbClr val="C00000"/>
                </a:solidFill>
              </a:rPr>
              <a:t>X</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2F4757A0-F799-AEC3-E3B7-7D749C10408C}"/>
              </a:ext>
            </a:extLst>
          </p:cNvPr>
          <p:cNvSpPr>
            <a:spLocks noGrp="1" noChangeArrowheads="1"/>
          </p:cNvSpPr>
          <p:nvPr>
            <p:ph type="title"/>
          </p:nvPr>
        </p:nvSpPr>
        <p:spPr>
          <a:xfrm>
            <a:off x="381000" y="228600"/>
            <a:ext cx="5181600" cy="6248400"/>
          </a:xfrm>
        </p:spPr>
        <p:txBody>
          <a:bodyPr/>
          <a:lstStyle/>
          <a:p>
            <a:pPr eaLnBrk="1" hangingPunct="1">
              <a:defRPr/>
            </a:pPr>
            <a:r>
              <a:rPr lang="en-US" sz="3200" b="1" dirty="0"/>
              <a:t>Samuel said to them, “The </a:t>
            </a:r>
            <a:r>
              <a:rPr lang="en-US" sz="3200" b="1" cap="small" dirty="0"/>
              <a:t>Lord</a:t>
            </a:r>
            <a:r>
              <a:rPr lang="en-US" sz="3200" b="1" dirty="0"/>
              <a:t> is witness against you, </a:t>
            </a:r>
            <a:br>
              <a:rPr lang="en-US" sz="3200" b="1" dirty="0"/>
            </a:br>
            <a:r>
              <a:rPr lang="en-US" sz="3200" b="1" dirty="0"/>
              <a:t>and also his anointed is witness this day, </a:t>
            </a:r>
            <a:br>
              <a:rPr lang="en-US" sz="3200" b="1" dirty="0"/>
            </a:br>
            <a:r>
              <a:rPr lang="en-US" sz="3200" b="1" dirty="0"/>
              <a:t>that you have not found anything in my hand.”</a:t>
            </a:r>
            <a:br>
              <a:rPr lang="en-US" sz="3200" b="1" dirty="0"/>
            </a:br>
            <a:r>
              <a:rPr lang="en-US" sz="3200" b="1" dirty="0"/>
              <a:t/>
            </a:r>
            <a:br>
              <a:rPr lang="en-US" sz="3200" b="1" dirty="0"/>
            </a:br>
            <a:r>
              <a:rPr lang="en-US" sz="3200" b="1" dirty="0"/>
              <a:t>“He is witness,” </a:t>
            </a:r>
            <a:br>
              <a:rPr lang="en-US" sz="3200" b="1" dirty="0"/>
            </a:br>
            <a:r>
              <a:rPr lang="en-US" sz="3200" b="1" dirty="0"/>
              <a:t>they said.</a:t>
            </a:r>
            <a:endParaRPr lang="en-US" sz="3200" dirty="0"/>
          </a:p>
        </p:txBody>
      </p:sp>
      <p:pic>
        <p:nvPicPr>
          <p:cNvPr id="19460" name="Picture 12" descr="http://iwritealot.com/wp-content/uploads/2009/09/helping-hand.jpg">
            <a:extLst>
              <a:ext uri="{FF2B5EF4-FFF2-40B4-BE49-F238E27FC236}">
                <a16:creationId xmlns:a16="http://schemas.microsoft.com/office/drawing/2014/main" xmlns="" id="{EBDDFC3C-DF7F-CC50-6EF5-E07635662D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4537868"/>
            <a:ext cx="273843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xmlns="" id="{FDF8FBAB-378E-CC52-1ABA-B93C38EA08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791200" y="157163"/>
            <a:ext cx="3175000" cy="4178300"/>
          </a:xfrm>
          <a:prstGeom prst="rect">
            <a:avLst/>
          </a:prstGeom>
        </p:spPr>
      </p:pic>
      <p:sp>
        <p:nvSpPr>
          <p:cNvPr id="5" name="TextBox 4">
            <a:extLst>
              <a:ext uri="{FF2B5EF4-FFF2-40B4-BE49-F238E27FC236}">
                <a16:creationId xmlns:a16="http://schemas.microsoft.com/office/drawing/2014/main" xmlns="" id="{DD9B8DEF-B897-1F03-B0F0-DD25FFFBA204}"/>
              </a:ext>
            </a:extLst>
          </p:cNvPr>
          <p:cNvSpPr txBox="1"/>
          <p:nvPr/>
        </p:nvSpPr>
        <p:spPr>
          <a:xfrm>
            <a:off x="6858000" y="4362270"/>
            <a:ext cx="1676400" cy="2400657"/>
          </a:xfrm>
          <a:prstGeom prst="rect">
            <a:avLst/>
          </a:prstGeom>
          <a:noFill/>
        </p:spPr>
        <p:txBody>
          <a:bodyPr wrap="square" rtlCol="0">
            <a:spAutoFit/>
          </a:bodyPr>
          <a:lstStyle/>
          <a:p>
            <a:r>
              <a:rPr lang="en-US" sz="15000" dirty="0">
                <a:solidFill>
                  <a:srgbClr val="C00000"/>
                </a:solidFill>
              </a:rPr>
              <a:t>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moses_and_aaron_sacrifice">
            <a:extLst>
              <a:ext uri="{FF2B5EF4-FFF2-40B4-BE49-F238E27FC236}">
                <a16:creationId xmlns:a16="http://schemas.microsoft.com/office/drawing/2014/main" xmlns="" id="{08A085B2-FFF9-826D-869A-02B9C7D9B9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3099594"/>
            <a:ext cx="2543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8" descr="Parting_Red_Sea">
            <a:extLst>
              <a:ext uri="{FF2B5EF4-FFF2-40B4-BE49-F238E27FC236}">
                <a16:creationId xmlns:a16="http://schemas.microsoft.com/office/drawing/2014/main" xmlns="" id="{3C2E4B24-FC22-CF8C-5750-548426ACC8E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3048000"/>
            <a:ext cx="41243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xmlns="" id="{DF9FFC1E-0DDD-BD96-C733-A9E1191B3C48}"/>
              </a:ext>
            </a:extLst>
          </p:cNvPr>
          <p:cNvSpPr>
            <a:spLocks noGrp="1" noChangeArrowheads="1"/>
          </p:cNvSpPr>
          <p:nvPr>
            <p:ph type="title"/>
          </p:nvPr>
        </p:nvSpPr>
        <p:spPr>
          <a:xfrm>
            <a:off x="402771" y="333639"/>
            <a:ext cx="8534400" cy="2133600"/>
          </a:xfrm>
        </p:spPr>
        <p:txBody>
          <a:bodyPr/>
          <a:lstStyle/>
          <a:p>
            <a:pPr eaLnBrk="1" hangingPunct="1">
              <a:defRPr/>
            </a:pPr>
            <a:r>
              <a:rPr lang="en-US" sz="3200" b="1" dirty="0"/>
              <a:t>Then Samuel said to the people, </a:t>
            </a:r>
            <a:br>
              <a:rPr lang="en-US" sz="3200" b="1" dirty="0"/>
            </a:br>
            <a:r>
              <a:rPr lang="en-US" sz="3200" b="1" dirty="0"/>
              <a:t>“It is the </a:t>
            </a:r>
            <a:r>
              <a:rPr lang="en-US" sz="3200" b="1" cap="small" dirty="0"/>
              <a:t>Lord</a:t>
            </a:r>
            <a:r>
              <a:rPr lang="en-US" sz="3200" b="1" dirty="0"/>
              <a:t> who appointed Moses and Aaron and brought your ancestors up out of Egypt.</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MC900280389[1]">
            <a:extLst>
              <a:ext uri="{FF2B5EF4-FFF2-40B4-BE49-F238E27FC236}">
                <a16:creationId xmlns:a16="http://schemas.microsoft.com/office/drawing/2014/main" xmlns="" id="{6F6F1730-1C58-BC1D-3337-9BE2A894DD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971800"/>
            <a:ext cx="37290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11">
            <a:extLst>
              <a:ext uri="{FF2B5EF4-FFF2-40B4-BE49-F238E27FC236}">
                <a16:creationId xmlns:a16="http://schemas.microsoft.com/office/drawing/2014/main" xmlns="" id="{E3760677-D290-B3FD-976F-A7C80E7C47F6}"/>
              </a:ext>
            </a:extLst>
          </p:cNvPr>
          <p:cNvSpPr txBox="1">
            <a:spLocks noChangeArrowheads="1"/>
          </p:cNvSpPr>
          <p:nvPr/>
        </p:nvSpPr>
        <p:spPr bwMode="auto">
          <a:xfrm>
            <a:off x="6019800" y="4038600"/>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b="1"/>
              <a:t>Righteous Acts from the LORD</a:t>
            </a:r>
          </a:p>
        </p:txBody>
      </p:sp>
      <p:sp>
        <p:nvSpPr>
          <p:cNvPr id="2" name="Rectangle 2">
            <a:extLst>
              <a:ext uri="{FF2B5EF4-FFF2-40B4-BE49-F238E27FC236}">
                <a16:creationId xmlns:a16="http://schemas.microsoft.com/office/drawing/2014/main" xmlns="" id="{28175861-B59D-C6C1-E6EC-CD7286325056}"/>
              </a:ext>
            </a:extLst>
          </p:cNvPr>
          <p:cNvSpPr>
            <a:spLocks noGrp="1" noChangeArrowheads="1"/>
          </p:cNvSpPr>
          <p:nvPr>
            <p:ph type="title"/>
          </p:nvPr>
        </p:nvSpPr>
        <p:spPr>
          <a:xfrm>
            <a:off x="304800" y="381000"/>
            <a:ext cx="8534400" cy="2286000"/>
          </a:xfrm>
        </p:spPr>
        <p:txBody>
          <a:bodyPr/>
          <a:lstStyle/>
          <a:p>
            <a:pPr eaLnBrk="1" hangingPunct="1">
              <a:defRPr/>
            </a:pPr>
            <a:r>
              <a:rPr lang="en-US" sz="3200" b="1" dirty="0"/>
              <a:t>Now then, stand here, because I am going to confront you with evidence before the </a:t>
            </a:r>
            <a:r>
              <a:rPr lang="en-US" sz="3200" b="1" cap="small" dirty="0"/>
              <a:t>Lord</a:t>
            </a:r>
            <a:r>
              <a:rPr lang="en-US" sz="3200" b="1" dirty="0"/>
              <a:t> as to all the righteous acts performed by the </a:t>
            </a:r>
            <a:r>
              <a:rPr lang="en-US" sz="3200" b="1" cap="small" dirty="0"/>
              <a:t>Lord</a:t>
            </a:r>
            <a:r>
              <a:rPr lang="en-US" sz="3200" b="1" dirty="0"/>
              <a:t> for you and your ancestors.</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D641A08B-BC7E-DC79-1601-C3655A1C03C8}"/>
              </a:ext>
            </a:extLst>
          </p:cNvPr>
          <p:cNvSpPr>
            <a:spLocks noGrp="1" noChangeArrowheads="1"/>
          </p:cNvSpPr>
          <p:nvPr>
            <p:ph type="title"/>
          </p:nvPr>
        </p:nvSpPr>
        <p:spPr>
          <a:xfrm>
            <a:off x="381000" y="152400"/>
            <a:ext cx="8534400" cy="2895600"/>
          </a:xfrm>
        </p:spPr>
        <p:txBody>
          <a:bodyPr/>
          <a:lstStyle/>
          <a:p>
            <a:pPr eaLnBrk="1" hangingPunct="1">
              <a:defRPr/>
            </a:pPr>
            <a:r>
              <a:rPr lang="en-US" sz="3200" b="1" dirty="0"/>
              <a:t>“After Jacob entered Egypt, </a:t>
            </a:r>
            <a:br>
              <a:rPr lang="en-US" sz="3200" b="1" dirty="0"/>
            </a:br>
            <a:r>
              <a:rPr lang="en-US" sz="3200" b="1" dirty="0"/>
              <a:t>they cried to the </a:t>
            </a:r>
            <a:r>
              <a:rPr lang="en-US" sz="3200" b="1" cap="small" dirty="0"/>
              <a:t>Lord</a:t>
            </a:r>
            <a:r>
              <a:rPr lang="en-US" sz="3200" b="1" dirty="0"/>
              <a:t> for help, </a:t>
            </a:r>
            <a:br>
              <a:rPr lang="en-US" sz="3200" b="1" dirty="0"/>
            </a:br>
            <a:r>
              <a:rPr lang="en-US" sz="3200" b="1" dirty="0"/>
              <a:t>and the </a:t>
            </a:r>
            <a:r>
              <a:rPr lang="en-US" sz="3200" b="1" cap="small" dirty="0"/>
              <a:t>Lord</a:t>
            </a:r>
            <a:r>
              <a:rPr lang="en-US" sz="3200" b="1" dirty="0"/>
              <a:t> sent Moses and Aaron, </a:t>
            </a:r>
            <a:br>
              <a:rPr lang="en-US" sz="3200" b="1" dirty="0"/>
            </a:br>
            <a:r>
              <a:rPr lang="en-US" sz="3200" b="1" dirty="0"/>
              <a:t>who brought your ancestors out of Egypt and settled them in this place.</a:t>
            </a:r>
            <a:endParaRPr lang="en-US" sz="3200" dirty="0"/>
          </a:p>
        </p:txBody>
      </p:sp>
      <p:pic>
        <p:nvPicPr>
          <p:cNvPr id="25603" name="Picture 5" descr="moses_and_aaron_sacrifice">
            <a:extLst>
              <a:ext uri="{FF2B5EF4-FFF2-40B4-BE49-F238E27FC236}">
                <a16:creationId xmlns:a16="http://schemas.microsoft.com/office/drawing/2014/main" xmlns="" id="{7C15A7C1-C46D-845C-9298-BE2AA360231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2971800"/>
            <a:ext cx="2543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MC900048820[1]">
            <a:extLst>
              <a:ext uri="{FF2B5EF4-FFF2-40B4-BE49-F238E27FC236}">
                <a16:creationId xmlns:a16="http://schemas.microsoft.com/office/drawing/2014/main" xmlns="" id="{CDD4920A-F90F-6B63-750A-48858C36EC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4419600"/>
            <a:ext cx="185261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A290B0E7-0BAF-6A41-13B4-23A2D8A0BF06}"/>
              </a:ext>
            </a:extLst>
          </p:cNvPr>
          <p:cNvGrpSpPr/>
          <p:nvPr/>
        </p:nvGrpSpPr>
        <p:grpSpPr>
          <a:xfrm>
            <a:off x="1219200" y="3276600"/>
            <a:ext cx="1889125" cy="1514475"/>
            <a:chOff x="2362200" y="3429000"/>
            <a:chExt cx="1889125" cy="1514475"/>
          </a:xfrm>
        </p:grpSpPr>
        <p:pic>
          <p:nvPicPr>
            <p:cNvPr id="25605" name="Picture 7" descr="MC900434669[1]">
              <a:extLst>
                <a:ext uri="{FF2B5EF4-FFF2-40B4-BE49-F238E27FC236}">
                  <a16:creationId xmlns:a16="http://schemas.microsoft.com/office/drawing/2014/main" xmlns="" id="{25DF50F8-DD2F-F84B-8776-F3407D73F0C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62200" y="3429000"/>
              <a:ext cx="18891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8">
              <a:extLst>
                <a:ext uri="{FF2B5EF4-FFF2-40B4-BE49-F238E27FC236}">
                  <a16:creationId xmlns:a16="http://schemas.microsoft.com/office/drawing/2014/main" xmlns="" id="{4C0119E6-EEB2-AA5B-51D1-10D9E61EE4E5}"/>
                </a:ext>
              </a:extLst>
            </p:cNvPr>
            <p:cNvSpPr txBox="1">
              <a:spLocks noChangeArrowheads="1"/>
            </p:cNvSpPr>
            <p:nvPr/>
          </p:nvSpPr>
          <p:spPr bwMode="auto">
            <a:xfrm>
              <a:off x="2743200" y="35814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b="1" dirty="0">
                  <a:solidFill>
                    <a:srgbClr val="C00000"/>
                  </a:solidFill>
                </a:rPr>
                <a:t>Help us, LORD!</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172EEC64-AC72-3E99-E7E8-7998E6D24BC9}"/>
              </a:ext>
            </a:extLst>
          </p:cNvPr>
          <p:cNvSpPr>
            <a:spLocks noGrp="1" noChangeArrowheads="1"/>
          </p:cNvSpPr>
          <p:nvPr>
            <p:ph type="title"/>
          </p:nvPr>
        </p:nvSpPr>
        <p:spPr>
          <a:xfrm>
            <a:off x="4648200" y="1787028"/>
            <a:ext cx="3829352" cy="2438400"/>
          </a:xfrm>
        </p:spPr>
        <p:txBody>
          <a:bodyPr/>
          <a:lstStyle/>
          <a:p>
            <a:pPr eaLnBrk="1" hangingPunct="1">
              <a:defRPr/>
            </a:pPr>
            <a:r>
              <a:rPr lang="en-US" sz="3200" b="1" dirty="0"/>
              <a:t>“But they forgot the </a:t>
            </a:r>
            <a:r>
              <a:rPr lang="en-US" sz="3200" b="1" cap="small" dirty="0"/>
              <a:t>Lord</a:t>
            </a:r>
            <a:r>
              <a:rPr lang="en-US" sz="3200" b="1" dirty="0"/>
              <a:t> their God; </a:t>
            </a:r>
            <a:br>
              <a:rPr lang="en-US" sz="3200" b="1" dirty="0"/>
            </a:br>
            <a:r>
              <a:rPr lang="en-US" sz="3200" b="1" dirty="0"/>
              <a:t>so he sold them into the hand of </a:t>
            </a:r>
            <a:r>
              <a:rPr lang="en-US" sz="3200" b="1" dirty="0">
                <a:solidFill>
                  <a:srgbClr val="C00000"/>
                </a:solidFill>
              </a:rPr>
              <a:t>Sisera</a:t>
            </a:r>
            <a:r>
              <a:rPr lang="en-US" sz="3200" b="1" dirty="0"/>
              <a:t>, </a:t>
            </a:r>
            <a:br>
              <a:rPr lang="en-US" sz="3200" b="1" dirty="0"/>
            </a:br>
            <a:r>
              <a:rPr lang="en-US" sz="3200" b="1" dirty="0"/>
              <a:t>the commander of the army of Hazor, </a:t>
            </a:r>
            <a:endParaRPr lang="en-US" sz="3200" dirty="0"/>
          </a:p>
        </p:txBody>
      </p:sp>
      <p:pic>
        <p:nvPicPr>
          <p:cNvPr id="6" name="Picture 5" descr="Diagram&#10;&#10;Description automatically generated">
            <a:extLst>
              <a:ext uri="{FF2B5EF4-FFF2-40B4-BE49-F238E27FC236}">
                <a16:creationId xmlns:a16="http://schemas.microsoft.com/office/drawing/2014/main" xmlns="" id="{9C7A55D4-F3CB-D606-0897-264861BBC9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685800"/>
            <a:ext cx="4171168" cy="5638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172EEC64-AC72-3E99-E7E8-7998E6D24BC9}"/>
              </a:ext>
            </a:extLst>
          </p:cNvPr>
          <p:cNvSpPr>
            <a:spLocks noGrp="1" noChangeArrowheads="1"/>
          </p:cNvSpPr>
          <p:nvPr>
            <p:ph type="title"/>
          </p:nvPr>
        </p:nvSpPr>
        <p:spPr>
          <a:xfrm>
            <a:off x="304800" y="381000"/>
            <a:ext cx="8534400" cy="2438400"/>
          </a:xfrm>
        </p:spPr>
        <p:txBody>
          <a:bodyPr/>
          <a:lstStyle/>
          <a:p>
            <a:pPr eaLnBrk="1" hangingPunct="1">
              <a:defRPr/>
            </a:pPr>
            <a:r>
              <a:rPr lang="en-US" sz="3200" b="1" dirty="0"/>
              <a:t>and into the hands of the Philistines and the king of Moab, </a:t>
            </a:r>
            <a:br>
              <a:rPr lang="en-US" sz="3200" b="1" dirty="0"/>
            </a:br>
            <a:r>
              <a:rPr lang="en-US" sz="3200" b="1" dirty="0"/>
              <a:t>who fought against them.</a:t>
            </a:r>
            <a:endParaRPr lang="en-US" sz="3200" dirty="0"/>
          </a:p>
        </p:txBody>
      </p:sp>
      <p:pic>
        <p:nvPicPr>
          <p:cNvPr id="27661" name="Picture 13" descr="WHO ARE THE MOABITES? - YouTube | Bible history, Bible, Bible prophecy">
            <a:extLst>
              <a:ext uri="{FF2B5EF4-FFF2-40B4-BE49-F238E27FC236}">
                <a16:creationId xmlns:a16="http://schemas.microsoft.com/office/drawing/2014/main" xmlns="" id="{0B35E65E-17DA-2ACC-4EC8-1C986ADC3A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8916" y="2743200"/>
            <a:ext cx="6086168" cy="471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2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26DDE228-D866-2FFE-FF4F-7D637CA534F5}"/>
              </a:ext>
            </a:extLst>
          </p:cNvPr>
          <p:cNvSpPr>
            <a:spLocks noGrp="1" noChangeArrowheads="1"/>
          </p:cNvSpPr>
          <p:nvPr>
            <p:ph type="title"/>
          </p:nvPr>
        </p:nvSpPr>
        <p:spPr>
          <a:xfrm>
            <a:off x="3810000" y="1925562"/>
            <a:ext cx="5334000" cy="2895600"/>
          </a:xfrm>
        </p:spPr>
        <p:txBody>
          <a:bodyPr/>
          <a:lstStyle/>
          <a:p>
            <a:pPr eaLnBrk="1" hangingPunct="1">
              <a:defRPr/>
            </a:pPr>
            <a:r>
              <a:rPr lang="en-US" sz="3200" b="1" dirty="0"/>
              <a:t>They cried out to the </a:t>
            </a:r>
            <a:r>
              <a:rPr lang="en-US" sz="3200" b="1" cap="small" dirty="0"/>
              <a:t>Lord</a:t>
            </a:r>
            <a:r>
              <a:rPr lang="en-US" sz="3200" b="1" dirty="0"/>
              <a:t> and said, </a:t>
            </a:r>
            <a:br>
              <a:rPr lang="en-US" sz="3200" b="1" dirty="0"/>
            </a:br>
            <a:r>
              <a:rPr lang="en-US" sz="3200" b="1" dirty="0"/>
              <a:t>‘We have sinned; </a:t>
            </a:r>
            <a:br>
              <a:rPr lang="en-US" sz="3200" b="1" dirty="0"/>
            </a:br>
            <a:r>
              <a:rPr lang="en-US" sz="3200" b="1" dirty="0"/>
              <a:t>we have forsaken the </a:t>
            </a:r>
            <a:r>
              <a:rPr lang="en-US" sz="3200" b="1" cap="small" dirty="0"/>
              <a:t>Lord</a:t>
            </a:r>
            <a:r>
              <a:rPr lang="en-US" sz="3200" b="1" dirty="0"/>
              <a:t> </a:t>
            </a:r>
            <a:br>
              <a:rPr lang="en-US" sz="3200" b="1" dirty="0"/>
            </a:br>
            <a:r>
              <a:rPr lang="en-US" sz="3200" b="1" dirty="0"/>
              <a:t>and served the Baals </a:t>
            </a:r>
            <a:br>
              <a:rPr lang="en-US" sz="3200" b="1" dirty="0"/>
            </a:br>
            <a:r>
              <a:rPr lang="en-US" sz="3200" b="1" dirty="0"/>
              <a:t>and the </a:t>
            </a:r>
            <a:r>
              <a:rPr lang="en-US" sz="3200" b="1" dirty="0" err="1"/>
              <a:t>Ashtoreths</a:t>
            </a:r>
            <a:r>
              <a:rPr lang="en-US" sz="3200" b="1" dirty="0"/>
              <a:t>.</a:t>
            </a:r>
            <a:endParaRPr lang="en-US" sz="3200" dirty="0"/>
          </a:p>
        </p:txBody>
      </p:sp>
      <p:pic>
        <p:nvPicPr>
          <p:cNvPr id="29700" name="Picture 9" descr="http://oneyearbibleimages.com/cry_out.jpg">
            <a:extLst>
              <a:ext uri="{FF2B5EF4-FFF2-40B4-BE49-F238E27FC236}">
                <a16:creationId xmlns:a16="http://schemas.microsoft.com/office/drawing/2014/main" xmlns="" id="{67746FBC-52C5-A75B-D862-1F19713FAF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76200"/>
            <a:ext cx="2362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Asherah">
            <a:extLst>
              <a:ext uri="{FF2B5EF4-FFF2-40B4-BE49-F238E27FC236}">
                <a16:creationId xmlns:a16="http://schemas.microsoft.com/office/drawing/2014/main" xmlns="" id="{CB9B1CA4-0A1D-A89F-514C-0C3ACC611E2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 y="2057400"/>
            <a:ext cx="264739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7">
            <a:extLst>
              <a:ext uri="{FF2B5EF4-FFF2-40B4-BE49-F238E27FC236}">
                <a16:creationId xmlns:a16="http://schemas.microsoft.com/office/drawing/2014/main" xmlns="" id="{111CEF8A-22DE-3E61-905D-40C7E2480A83}"/>
              </a:ext>
            </a:extLst>
          </p:cNvPr>
          <p:cNvSpPr txBox="1">
            <a:spLocks noChangeArrowheads="1"/>
          </p:cNvSpPr>
          <p:nvPr/>
        </p:nvSpPr>
        <p:spPr bwMode="auto">
          <a:xfrm>
            <a:off x="1676400" y="457200"/>
            <a:ext cx="6400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b="1" dirty="0">
                <a:solidFill>
                  <a:schemeClr val="tx2"/>
                </a:solidFill>
              </a:rPr>
              <a:t>But now deliver us from the hands of our enemies, </a:t>
            </a:r>
          </a:p>
          <a:p>
            <a:pPr algn="ctr">
              <a:spcBef>
                <a:spcPct val="50000"/>
              </a:spcBef>
              <a:buFontTx/>
              <a:buNone/>
            </a:pPr>
            <a:endParaRPr lang="en-US" altLang="en-US" b="1" dirty="0">
              <a:solidFill>
                <a:schemeClr val="tx2"/>
              </a:solidFill>
            </a:endParaRPr>
          </a:p>
          <a:p>
            <a:pPr algn="ctr">
              <a:spcBef>
                <a:spcPct val="50000"/>
              </a:spcBef>
              <a:buFontTx/>
              <a:buNone/>
            </a:pPr>
            <a:endParaRPr lang="en-US" altLang="en-US" b="1" dirty="0">
              <a:solidFill>
                <a:schemeClr val="tx2"/>
              </a:solidFill>
            </a:endParaRPr>
          </a:p>
          <a:p>
            <a:pPr algn="ctr">
              <a:spcBef>
                <a:spcPct val="50000"/>
              </a:spcBef>
              <a:buFontTx/>
              <a:buNone/>
            </a:pPr>
            <a:endParaRPr lang="en-US" altLang="en-US" b="1" dirty="0">
              <a:solidFill>
                <a:schemeClr val="tx2"/>
              </a:solidFill>
            </a:endParaRPr>
          </a:p>
          <a:p>
            <a:pPr algn="ctr">
              <a:spcBef>
                <a:spcPct val="50000"/>
              </a:spcBef>
              <a:buFontTx/>
              <a:buNone/>
            </a:pPr>
            <a:endParaRPr lang="en-US" altLang="en-US" b="1" dirty="0">
              <a:solidFill>
                <a:schemeClr val="tx2"/>
              </a:solidFill>
            </a:endParaRPr>
          </a:p>
          <a:p>
            <a:pPr algn="ctr">
              <a:spcBef>
                <a:spcPct val="50000"/>
              </a:spcBef>
              <a:buFontTx/>
              <a:buNone/>
            </a:pPr>
            <a:endParaRPr lang="en-US" altLang="en-US" b="1" dirty="0">
              <a:solidFill>
                <a:schemeClr val="tx2"/>
              </a:solidFill>
            </a:endParaRPr>
          </a:p>
          <a:p>
            <a:pPr algn="ctr">
              <a:spcBef>
                <a:spcPct val="50000"/>
              </a:spcBef>
              <a:buFontTx/>
              <a:buNone/>
            </a:pPr>
            <a:r>
              <a:rPr lang="en-US" altLang="en-US" b="1" dirty="0">
                <a:solidFill>
                  <a:schemeClr val="tx2"/>
                </a:solidFill>
              </a:rPr>
              <a:t>and we will serve you.’</a:t>
            </a:r>
            <a:endParaRPr lang="en-US" altLang="en-US" dirty="0">
              <a:solidFill>
                <a:schemeClr val="tx2"/>
              </a:solidFill>
            </a:endParaRPr>
          </a:p>
        </p:txBody>
      </p:sp>
      <p:pic>
        <p:nvPicPr>
          <p:cNvPr id="3" name="Picture 2" descr="A picture containing indoor, person, laying&#10;&#10;Description automatically generated">
            <a:extLst>
              <a:ext uri="{FF2B5EF4-FFF2-40B4-BE49-F238E27FC236}">
                <a16:creationId xmlns:a16="http://schemas.microsoft.com/office/drawing/2014/main" xmlns="" id="{A3C84506-8ED3-20F4-B085-CFC339F48D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057400" y="1828800"/>
            <a:ext cx="4343399" cy="3429258"/>
          </a:xfrm>
          <a:prstGeom prst="rect">
            <a:avLst/>
          </a:prstGeom>
        </p:spPr>
      </p:pic>
    </p:spTree>
    <p:extLst>
      <p:ext uri="{BB962C8B-B14F-4D97-AF65-F5344CB8AC3E}">
        <p14:creationId xmlns:p14="http://schemas.microsoft.com/office/powerpoint/2010/main" val="2618241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a:t>
            </a:r>
            <a:r>
              <a:rPr lang="en-US" sz="4000" b="1" dirty="0">
                <a:latin typeface="Arial" charset="0"/>
                <a:ea typeface="ＭＳ Ｐゴシック" pitchFamily="1" charset="-128"/>
              </a:rPr>
              <a:t>But be sure to fear the </a:t>
            </a:r>
            <a:r>
              <a:rPr lang="en-US" sz="4000" b="1" cap="small" dirty="0">
                <a:latin typeface="Arial" charset="0"/>
                <a:ea typeface="ＭＳ Ｐゴシック" pitchFamily="1" charset="-128"/>
              </a:rPr>
              <a:t>Lord</a:t>
            </a:r>
            <a:r>
              <a:rPr lang="en-US" sz="4000" b="1" dirty="0">
                <a:latin typeface="Arial" charset="0"/>
                <a:ea typeface="ＭＳ Ｐゴシック" pitchFamily="1" charset="-128"/>
              </a:rPr>
              <a:t> and serve him faithfully with all your heart;</a:t>
            </a:r>
            <a:r>
              <a:rPr lang="en-US" altLang="en-US" sz="4000" b="1" dirty="0"/>
              <a:t> </a:t>
            </a:r>
          </a:p>
          <a:p>
            <a:pPr marL="0" indent="0" algn="ctr" eaLnBrk="1" hangingPunct="1">
              <a:spcBef>
                <a:spcPts val="600"/>
              </a:spcBef>
              <a:buFontTx/>
              <a:buNone/>
              <a:defRPr/>
            </a:pPr>
            <a:endParaRPr lang="en-US" altLang="en-US" sz="4000" b="1" dirty="0"/>
          </a:p>
          <a:p>
            <a:pPr marL="0" indent="0" algn="ctr">
              <a:buNone/>
              <a:defRPr/>
            </a:pPr>
            <a:r>
              <a:rPr lang="en-US" sz="4000" b="1" dirty="0">
                <a:latin typeface="Arial" charset="0"/>
                <a:ea typeface="ＭＳ Ｐゴシック" pitchFamily="1" charset="-128"/>
              </a:rPr>
              <a:t>consider what great things </a:t>
            </a:r>
          </a:p>
          <a:p>
            <a:pPr marL="0" indent="0" algn="ctr">
              <a:buNone/>
              <a:defRPr/>
            </a:pPr>
            <a:r>
              <a:rPr lang="en-US" sz="4000" b="1" dirty="0">
                <a:latin typeface="Arial" charset="0"/>
                <a:ea typeface="ＭＳ Ｐゴシック" pitchFamily="1" charset="-128"/>
              </a:rPr>
              <a:t>he has done for you.</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572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825934" y="2705725"/>
            <a:ext cx="7098418"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6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ＭＳ Ｐゴシック" panose="020B0600070205080204" pitchFamily="34" charset="-128"/>
                <a:cs typeface="+mn-cs"/>
              </a:rPr>
              <a:t>1 Samuel 12:24</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239000" y="6296686"/>
            <a:ext cx="20452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lba Super"/>
                <a:ea typeface="ＭＳ Ｐゴシック" panose="020B0600070205080204" pitchFamily="34" charset="-128"/>
                <a:cs typeface="+mn-cs"/>
              </a:rPr>
              <a:t>DigSite #7</a:t>
            </a:r>
          </a:p>
        </p:txBody>
      </p:sp>
    </p:spTree>
    <p:extLst>
      <p:ext uri="{BB962C8B-B14F-4D97-AF65-F5344CB8AC3E}">
        <p14:creationId xmlns:p14="http://schemas.microsoft.com/office/powerpoint/2010/main" val="13087377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DF9B2661-5B54-1859-74D8-0E076A2ED9A0}"/>
              </a:ext>
            </a:extLst>
          </p:cNvPr>
          <p:cNvSpPr>
            <a:spLocks noGrp="1" noChangeArrowheads="1"/>
          </p:cNvSpPr>
          <p:nvPr>
            <p:ph type="title"/>
          </p:nvPr>
        </p:nvSpPr>
        <p:spPr>
          <a:xfrm>
            <a:off x="685800" y="228600"/>
            <a:ext cx="8153400" cy="3200400"/>
          </a:xfrm>
        </p:spPr>
        <p:txBody>
          <a:bodyPr/>
          <a:lstStyle/>
          <a:p>
            <a:pPr eaLnBrk="1" hangingPunct="1">
              <a:defRPr/>
            </a:pPr>
            <a:r>
              <a:rPr lang="en-US" sz="3200" b="1" dirty="0"/>
              <a:t>Then the </a:t>
            </a:r>
            <a:r>
              <a:rPr lang="en-US" sz="3200" b="1" cap="small" dirty="0"/>
              <a:t>Lord</a:t>
            </a:r>
            <a:r>
              <a:rPr lang="en-US" sz="3200" b="1" dirty="0"/>
              <a:t> sent </a:t>
            </a:r>
            <a:r>
              <a:rPr lang="en-US" sz="3200" b="1" dirty="0" err="1"/>
              <a:t>Jerub</a:t>
            </a:r>
            <a:r>
              <a:rPr lang="en-US" sz="3200" b="1" dirty="0"/>
              <a:t>-Baal, </a:t>
            </a:r>
            <a:br>
              <a:rPr lang="en-US" sz="3200" b="1" dirty="0"/>
            </a:br>
            <a:r>
              <a:rPr lang="en-US" sz="3200" b="1" dirty="0"/>
              <a:t>Barak,</a:t>
            </a:r>
            <a:r>
              <a:rPr lang="en-US" sz="3200" b="1" baseline="30000" dirty="0"/>
              <a:t> </a:t>
            </a:r>
            <a:br>
              <a:rPr lang="en-US" sz="3200" b="1" baseline="30000" dirty="0"/>
            </a:br>
            <a:r>
              <a:rPr lang="en-US" sz="3200" b="1" dirty="0"/>
              <a:t>Jephthah </a:t>
            </a:r>
            <a:br>
              <a:rPr lang="en-US" sz="3200" b="1" dirty="0"/>
            </a:br>
            <a:r>
              <a:rPr lang="en-US" sz="3200" b="1" dirty="0"/>
              <a:t>and Samuel, </a:t>
            </a:r>
            <a:br>
              <a:rPr lang="en-US" sz="3200" b="1" dirty="0"/>
            </a:br>
            <a:r>
              <a:rPr lang="en-US" sz="3200" b="1" dirty="0"/>
              <a:t>and he delivered you from the hands of your enemies all around you, so that you lived in safety.</a:t>
            </a:r>
            <a:endParaRPr lang="en-US" sz="3200" dirty="0"/>
          </a:p>
        </p:txBody>
      </p:sp>
      <p:pic>
        <p:nvPicPr>
          <p:cNvPr id="31747" name="Picture 14">
            <a:extLst>
              <a:ext uri="{FF2B5EF4-FFF2-40B4-BE49-F238E27FC236}">
                <a16:creationId xmlns:a16="http://schemas.microsoft.com/office/drawing/2014/main" xmlns="" id="{E3DD4A97-42C1-4D87-5070-D658465B0544}"/>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p:blipFill>
        <p:spPr bwMode="auto">
          <a:xfrm>
            <a:off x="7259532" y="4569038"/>
            <a:ext cx="1884468" cy="230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9">
            <a:extLst>
              <a:ext uri="{FF2B5EF4-FFF2-40B4-BE49-F238E27FC236}">
                <a16:creationId xmlns:a16="http://schemas.microsoft.com/office/drawing/2014/main" xmlns="" id="{72AEDE32-3C75-601D-8DAD-4204925CA96D}"/>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p:blipFill>
        <p:spPr bwMode="auto">
          <a:xfrm>
            <a:off x="2286029" y="4569038"/>
            <a:ext cx="4952941" cy="2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3">
            <a:extLst>
              <a:ext uri="{FF2B5EF4-FFF2-40B4-BE49-F238E27FC236}">
                <a16:creationId xmlns:a16="http://schemas.microsoft.com/office/drawing/2014/main" xmlns="" id="{41F936DF-0B95-C755-9BFD-30D61248274B}"/>
              </a:ext>
            </a:extLst>
          </p:cNvPr>
          <p:cNvPicPr>
            <a:picLocks noChangeAspect="1" noChangeArrowheads="1" noCrop="1"/>
          </p:cNvPicPr>
          <p:nvPr/>
        </p:nvPicPr>
        <p:blipFill>
          <a:blip r:embed="rId5">
            <a:extLst>
              <a:ext uri="{28A0092B-C50C-407E-A947-70E740481C1C}">
                <a14:useLocalDpi xmlns:a14="http://schemas.microsoft.com/office/drawing/2010/main"/>
              </a:ext>
            </a:extLst>
          </a:blip>
          <a:srcRect/>
          <a:stretch/>
        </p:blipFill>
        <p:spPr bwMode="auto">
          <a:xfrm>
            <a:off x="1295400" y="4557713"/>
            <a:ext cx="3371625" cy="21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1">
            <a:extLst>
              <a:ext uri="{FF2B5EF4-FFF2-40B4-BE49-F238E27FC236}">
                <a16:creationId xmlns:a16="http://schemas.microsoft.com/office/drawing/2014/main" xmlns="" id="{FD00D41D-D3C9-755E-155B-D037DA7743DE}"/>
              </a:ext>
            </a:extLst>
          </p:cNvPr>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p:blipFill>
        <p:spPr bwMode="auto">
          <a:xfrm flipH="1">
            <a:off x="266715" y="4573989"/>
            <a:ext cx="1885608" cy="21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xmlns="" id="{2E82E6CD-177F-DCAE-6B74-0CBC23AD3EDD}"/>
              </a:ext>
            </a:extLst>
          </p:cNvPr>
          <p:cNvSpPr>
            <a:spLocks noGrp="1" noChangeArrowheads="1"/>
          </p:cNvSpPr>
          <p:nvPr>
            <p:ph type="title"/>
          </p:nvPr>
        </p:nvSpPr>
        <p:spPr>
          <a:xfrm>
            <a:off x="685800" y="228600"/>
            <a:ext cx="8153400" cy="2971800"/>
          </a:xfrm>
        </p:spPr>
        <p:txBody>
          <a:bodyPr/>
          <a:lstStyle/>
          <a:p>
            <a:pPr eaLnBrk="1" hangingPunct="1">
              <a:defRPr/>
            </a:pPr>
            <a:r>
              <a:rPr lang="en-US" sz="3200" b="1" dirty="0"/>
              <a:t>“But when you saw that </a:t>
            </a:r>
            <a:r>
              <a:rPr lang="en-US" sz="3200" b="1" dirty="0" err="1"/>
              <a:t>Nahash</a:t>
            </a:r>
            <a:r>
              <a:rPr lang="en-US" sz="3200" b="1" dirty="0"/>
              <a:t> king of the Ammonites was moving against you, you said to me, ‘No, we want a king to rule over us’—even though the </a:t>
            </a:r>
            <a:r>
              <a:rPr lang="en-US" sz="3200" b="1" cap="small" dirty="0"/>
              <a:t>Lord</a:t>
            </a:r>
            <a:r>
              <a:rPr lang="en-US" sz="3200" b="1" dirty="0"/>
              <a:t> your God was your king.</a:t>
            </a:r>
            <a:endParaRPr lang="en-US" sz="3200" dirty="0"/>
          </a:p>
        </p:txBody>
      </p:sp>
      <p:grpSp>
        <p:nvGrpSpPr>
          <p:cNvPr id="33795" name="Group 10">
            <a:extLst>
              <a:ext uri="{FF2B5EF4-FFF2-40B4-BE49-F238E27FC236}">
                <a16:creationId xmlns:a16="http://schemas.microsoft.com/office/drawing/2014/main" xmlns="" id="{68D4F915-CAC2-C127-B78A-482E218E6D5C}"/>
              </a:ext>
            </a:extLst>
          </p:cNvPr>
          <p:cNvGrpSpPr>
            <a:grpSpLocks/>
          </p:cNvGrpSpPr>
          <p:nvPr/>
        </p:nvGrpSpPr>
        <p:grpSpPr bwMode="auto">
          <a:xfrm>
            <a:off x="228600" y="3657600"/>
            <a:ext cx="2633663" cy="2971800"/>
            <a:chOff x="144" y="2304"/>
            <a:chExt cx="1659" cy="1872"/>
          </a:xfrm>
        </p:grpSpPr>
        <p:pic>
          <p:nvPicPr>
            <p:cNvPr id="33796" name="Picture 8" descr="MC900240969[1]">
              <a:extLst>
                <a:ext uri="{FF2B5EF4-FFF2-40B4-BE49-F238E27FC236}">
                  <a16:creationId xmlns:a16="http://schemas.microsoft.com/office/drawing/2014/main" xmlns="" id="{AB7A12B9-BAAE-9A3A-14E8-89A2F995F5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 y="2304"/>
              <a:ext cx="1659"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9">
              <a:extLst>
                <a:ext uri="{FF2B5EF4-FFF2-40B4-BE49-F238E27FC236}">
                  <a16:creationId xmlns:a16="http://schemas.microsoft.com/office/drawing/2014/main" xmlns="" id="{94B466E2-5C41-658C-88DA-2A5DAEBD9178}"/>
                </a:ext>
              </a:extLst>
            </p:cNvPr>
            <p:cNvSpPr txBox="1">
              <a:spLocks noChangeArrowheads="1"/>
            </p:cNvSpPr>
            <p:nvPr/>
          </p:nvSpPr>
          <p:spPr bwMode="auto">
            <a:xfrm>
              <a:off x="384" y="2544"/>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a:t>We want a king!!</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 id="{4BC10B2A-C096-9E76-3086-B935F033C018}"/>
              </a:ext>
            </a:extLst>
          </p:cNvPr>
          <p:cNvSpPr>
            <a:spLocks noGrp="1" noChangeArrowheads="1"/>
          </p:cNvSpPr>
          <p:nvPr>
            <p:ph type="title"/>
          </p:nvPr>
        </p:nvSpPr>
        <p:spPr>
          <a:xfrm>
            <a:off x="609600" y="228600"/>
            <a:ext cx="8229600" cy="3505200"/>
          </a:xfrm>
        </p:spPr>
        <p:txBody>
          <a:bodyPr/>
          <a:lstStyle/>
          <a:p>
            <a:pPr eaLnBrk="1" hangingPunct="1">
              <a:defRPr/>
            </a:pPr>
            <a:r>
              <a:rPr lang="en-US" sz="3200" b="1" dirty="0"/>
              <a:t>Now here is the king you have chosen, the one you asked for; see, the </a:t>
            </a:r>
            <a:r>
              <a:rPr lang="en-US" sz="3200" b="1" cap="small" dirty="0"/>
              <a:t>Lord</a:t>
            </a:r>
            <a:r>
              <a:rPr lang="en-US" sz="3200" b="1" dirty="0"/>
              <a:t> has set a king over you. </a:t>
            </a:r>
            <a:endParaRPr lang="en-US" dirty="0"/>
          </a:p>
        </p:txBody>
      </p:sp>
      <p:pic>
        <p:nvPicPr>
          <p:cNvPr id="35843" name="Picture 9">
            <a:extLst>
              <a:ext uri="{FF2B5EF4-FFF2-40B4-BE49-F238E27FC236}">
                <a16:creationId xmlns:a16="http://schemas.microsoft.com/office/drawing/2014/main" xmlns="" id="{7890E4AE-48D4-04B6-8154-E3B3E7DD32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6200" y="3711575"/>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xmlns="" id="{7413F82F-7CC5-02A6-6619-FA44C367106A}"/>
              </a:ext>
            </a:extLst>
          </p:cNvPr>
          <p:cNvSpPr txBox="1">
            <a:spLocks noChangeArrowheads="1"/>
          </p:cNvSpPr>
          <p:nvPr/>
        </p:nvSpPr>
        <p:spPr bwMode="auto">
          <a:xfrm>
            <a:off x="5867400" y="4267200"/>
            <a:ext cx="3276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a:t>You asked for it…</a:t>
            </a:r>
          </a:p>
          <a:p>
            <a:pPr>
              <a:spcBef>
                <a:spcPct val="50000"/>
              </a:spcBef>
              <a:buFontTx/>
              <a:buNone/>
            </a:pPr>
            <a:r>
              <a:rPr lang="en-US" altLang="en-US" sz="2400"/>
              <a:t>your king!!!</a:t>
            </a:r>
          </a:p>
        </p:txBody>
      </p:sp>
      <p:pic>
        <p:nvPicPr>
          <p:cNvPr id="24582" name="Picture 6" descr="MC910216309[1]">
            <a:extLst>
              <a:ext uri="{FF2B5EF4-FFF2-40B4-BE49-F238E27FC236}">
                <a16:creationId xmlns:a16="http://schemas.microsoft.com/office/drawing/2014/main" xmlns="" id="{0197BEDF-1F39-DC46-10DB-9572199688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0" y="4267200"/>
            <a:ext cx="24923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37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xmlns="" id="{4BC10B2A-C096-9E76-3086-B935F033C018}"/>
              </a:ext>
            </a:extLst>
          </p:cNvPr>
          <p:cNvSpPr>
            <a:spLocks noGrp="1" noChangeArrowheads="1"/>
          </p:cNvSpPr>
          <p:nvPr>
            <p:ph type="title"/>
          </p:nvPr>
        </p:nvSpPr>
        <p:spPr>
          <a:xfrm>
            <a:off x="609600" y="228600"/>
            <a:ext cx="8229600" cy="3505200"/>
          </a:xfrm>
        </p:spPr>
        <p:txBody>
          <a:bodyPr/>
          <a:lstStyle/>
          <a:p>
            <a:pPr eaLnBrk="1" hangingPunct="1">
              <a:defRPr/>
            </a:pPr>
            <a:r>
              <a:rPr lang="en-US" sz="3200" b="1" dirty="0"/>
              <a:t>If you fear the </a:t>
            </a:r>
            <a:r>
              <a:rPr lang="en-US" sz="3200" b="1" cap="small" dirty="0"/>
              <a:t>Lord</a:t>
            </a:r>
            <a:r>
              <a:rPr lang="en-US" sz="3200" b="1" dirty="0"/>
              <a:t> and serve and obey him and do not rebel against his commands, and if both you and the king who reigns over you follow the </a:t>
            </a:r>
            <a:r>
              <a:rPr lang="en-US" sz="3200" b="1" cap="small" dirty="0"/>
              <a:t>Lord</a:t>
            </a:r>
            <a:r>
              <a:rPr lang="en-US" sz="3200" b="1" dirty="0"/>
              <a:t> your God—good!</a:t>
            </a:r>
            <a:endParaRPr lang="en-US" dirty="0"/>
          </a:p>
        </p:txBody>
      </p:sp>
      <p:pic>
        <p:nvPicPr>
          <p:cNvPr id="35843" name="Picture 9">
            <a:extLst>
              <a:ext uri="{FF2B5EF4-FFF2-40B4-BE49-F238E27FC236}">
                <a16:creationId xmlns:a16="http://schemas.microsoft.com/office/drawing/2014/main" xmlns="" id="{7890E4AE-48D4-04B6-8154-E3B3E7DD32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6200" y="3711575"/>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xmlns="" id="{7413F82F-7CC5-02A6-6619-FA44C367106A}"/>
              </a:ext>
            </a:extLst>
          </p:cNvPr>
          <p:cNvSpPr txBox="1">
            <a:spLocks noChangeArrowheads="1"/>
          </p:cNvSpPr>
          <p:nvPr/>
        </p:nvSpPr>
        <p:spPr bwMode="auto">
          <a:xfrm>
            <a:off x="5867400" y="4267200"/>
            <a:ext cx="3276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a:t>You asked for it…</a:t>
            </a:r>
          </a:p>
          <a:p>
            <a:pPr>
              <a:spcBef>
                <a:spcPct val="50000"/>
              </a:spcBef>
              <a:buFontTx/>
              <a:buNone/>
            </a:pPr>
            <a:r>
              <a:rPr lang="en-US" altLang="en-US" sz="2400"/>
              <a:t>your king!!!</a:t>
            </a:r>
          </a:p>
        </p:txBody>
      </p:sp>
      <p:pic>
        <p:nvPicPr>
          <p:cNvPr id="24582" name="Picture 6" descr="MC910216309[1]">
            <a:extLst>
              <a:ext uri="{FF2B5EF4-FFF2-40B4-BE49-F238E27FC236}">
                <a16:creationId xmlns:a16="http://schemas.microsoft.com/office/drawing/2014/main" xmlns="" id="{0197BEDF-1F39-DC46-10DB-9572199688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0" y="4267200"/>
            <a:ext cx="24923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B25004F8-B1D5-2125-4D91-1F873E5A327C}"/>
              </a:ext>
            </a:extLst>
          </p:cNvPr>
          <p:cNvSpPr>
            <a:spLocks noGrp="1" noChangeArrowheads="1"/>
          </p:cNvSpPr>
          <p:nvPr>
            <p:ph type="title"/>
          </p:nvPr>
        </p:nvSpPr>
        <p:spPr>
          <a:xfrm>
            <a:off x="609600" y="228600"/>
            <a:ext cx="8229600" cy="3352800"/>
          </a:xfrm>
        </p:spPr>
        <p:txBody>
          <a:bodyPr/>
          <a:lstStyle/>
          <a:p>
            <a:pPr eaLnBrk="1" hangingPunct="1">
              <a:defRPr/>
            </a:pPr>
            <a:r>
              <a:rPr lang="en-US" sz="3200" b="1" dirty="0"/>
              <a:t>But if you do not obey the </a:t>
            </a:r>
            <a:r>
              <a:rPr lang="en-US" sz="3200" b="1" cap="small" dirty="0"/>
              <a:t>Lord</a:t>
            </a:r>
            <a:r>
              <a:rPr lang="en-US" sz="3200" b="1" dirty="0"/>
              <a:t>, and if you rebel against his commands, his hand will be against you, as it was against your ancestors.</a:t>
            </a:r>
            <a:endParaRPr lang="en-US" sz="3200" dirty="0"/>
          </a:p>
        </p:txBody>
      </p:sp>
      <p:pic>
        <p:nvPicPr>
          <p:cNvPr id="37891" name="Picture 4" descr="C:\Documents and Settings\usd233\Local Settings\Temporary Internet Files\Content.IE5\5FL6JLRY\MC900060005[1].wmf">
            <a:extLst>
              <a:ext uri="{FF2B5EF4-FFF2-40B4-BE49-F238E27FC236}">
                <a16:creationId xmlns:a16="http://schemas.microsoft.com/office/drawing/2014/main" xmlns="" id="{96FBF85C-989B-E296-5623-A290D50FE5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3429000"/>
            <a:ext cx="2754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0E809C7F-3464-3CC6-2358-FE46F30CB494}"/>
              </a:ext>
            </a:extLst>
          </p:cNvPr>
          <p:cNvSpPr>
            <a:spLocks noGrp="1" noChangeArrowheads="1"/>
          </p:cNvSpPr>
          <p:nvPr>
            <p:ph type="title"/>
          </p:nvPr>
        </p:nvSpPr>
        <p:spPr>
          <a:xfrm>
            <a:off x="914400" y="228600"/>
            <a:ext cx="7467600" cy="2362200"/>
          </a:xfrm>
        </p:spPr>
        <p:txBody>
          <a:bodyPr/>
          <a:lstStyle/>
          <a:p>
            <a:pPr eaLnBrk="1" hangingPunct="1">
              <a:defRPr/>
            </a:pPr>
            <a:r>
              <a:rPr lang="en-US" sz="3200" b="1" dirty="0"/>
              <a:t>“Now then, stand still and see this great thing the </a:t>
            </a:r>
            <a:r>
              <a:rPr lang="en-US" sz="3200" b="1" cap="small" dirty="0"/>
              <a:t>Lord</a:t>
            </a:r>
            <a:r>
              <a:rPr lang="en-US" sz="3200" b="1" dirty="0"/>
              <a:t> is about to do before your eyes!</a:t>
            </a:r>
            <a:endParaRPr lang="en-US" sz="3200" dirty="0"/>
          </a:p>
        </p:txBody>
      </p:sp>
      <p:pic>
        <p:nvPicPr>
          <p:cNvPr id="39940" name="Picture 8" descr="C:\Documents and Settings\usd233\Local Settings\Temporary Internet Files\Content.IE5\1ZA2DOSD\MC900339198[1].wmf">
            <a:extLst>
              <a:ext uri="{FF2B5EF4-FFF2-40B4-BE49-F238E27FC236}">
                <a16:creationId xmlns:a16="http://schemas.microsoft.com/office/drawing/2014/main" xmlns="" id="{DA5C5CC1-7C02-EEA5-7195-B15C0229F5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124200"/>
            <a:ext cx="3551935" cy="310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9" descr="C:\Documents and Settings\usd233\Local Settings\Temporary Internet Files\Content.IE5\1ZA2DOSD\MC900339198[1].wmf">
            <a:extLst>
              <a:ext uri="{FF2B5EF4-FFF2-40B4-BE49-F238E27FC236}">
                <a16:creationId xmlns:a16="http://schemas.microsoft.com/office/drawing/2014/main" xmlns="" id="{B7592509-D3EC-1DDA-6E62-88A447E76E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124200"/>
            <a:ext cx="3551935" cy="310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4301DB11-259A-A992-B866-F213654A9923}"/>
              </a:ext>
            </a:extLst>
          </p:cNvPr>
          <p:cNvSpPr>
            <a:spLocks noGrp="1" noChangeArrowheads="1"/>
          </p:cNvSpPr>
          <p:nvPr>
            <p:ph type="title"/>
          </p:nvPr>
        </p:nvSpPr>
        <p:spPr>
          <a:xfrm>
            <a:off x="457200" y="3581400"/>
            <a:ext cx="8153400" cy="3048000"/>
          </a:xfrm>
        </p:spPr>
        <p:txBody>
          <a:bodyPr/>
          <a:lstStyle/>
          <a:p>
            <a:pPr eaLnBrk="1" hangingPunct="1">
              <a:defRPr/>
            </a:pPr>
            <a:r>
              <a:rPr lang="en-US" sz="3200" b="1" dirty="0"/>
              <a:t>Is it not wheat harvest now? </a:t>
            </a:r>
            <a:br>
              <a:rPr lang="en-US" sz="3200" b="1" dirty="0"/>
            </a:br>
            <a:r>
              <a:rPr lang="en-US" sz="3200" b="1" dirty="0"/>
              <a:t>I will call on the </a:t>
            </a:r>
            <a:r>
              <a:rPr lang="en-US" sz="3200" b="1" cap="small" dirty="0"/>
              <a:t>Lord</a:t>
            </a:r>
            <a:r>
              <a:rPr lang="en-US" sz="3200" b="1" dirty="0"/>
              <a:t> to send thunder and rain. And you will realize what an evil thing you did in the eyes of the </a:t>
            </a:r>
            <a:r>
              <a:rPr lang="en-US" sz="3200" b="1" cap="small" dirty="0"/>
              <a:t>Lord</a:t>
            </a:r>
            <a:r>
              <a:rPr lang="en-US" sz="3200" b="1" dirty="0"/>
              <a:t> when you asked for a king.”</a:t>
            </a:r>
            <a:endParaRPr lang="en-US" sz="3200" dirty="0"/>
          </a:p>
        </p:txBody>
      </p:sp>
      <p:sp>
        <p:nvSpPr>
          <p:cNvPr id="41987" name="Line 6">
            <a:extLst>
              <a:ext uri="{FF2B5EF4-FFF2-40B4-BE49-F238E27FC236}">
                <a16:creationId xmlns:a16="http://schemas.microsoft.com/office/drawing/2014/main" xmlns="" id="{DBB09E15-1B86-A86E-3349-37B3FDEF4FDB}"/>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1988" name="Picture 5" descr="http://www.impactlab.net/wp-content/uploads/2010/08/wheat-production.jpg">
            <a:extLst>
              <a:ext uri="{FF2B5EF4-FFF2-40B4-BE49-F238E27FC236}">
                <a16:creationId xmlns:a16="http://schemas.microsoft.com/office/drawing/2014/main" xmlns="" id="{A7189A8B-9225-74A7-AADA-313D3B2801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09587" y="2339748"/>
            <a:ext cx="200818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http://www.impactlab.net/wp-content/uploads/2010/08/wheat-production.jpg">
            <a:extLst>
              <a:ext uri="{FF2B5EF4-FFF2-40B4-BE49-F238E27FC236}">
                <a16:creationId xmlns:a16="http://schemas.microsoft.com/office/drawing/2014/main" xmlns="" id="{4B3FC34F-5205-43D6-43AE-C0B90AF2AE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39748"/>
            <a:ext cx="200818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http://www.impactlab.net/wp-content/uploads/2010/08/wheat-production.jpg">
            <a:extLst>
              <a:ext uri="{FF2B5EF4-FFF2-40B4-BE49-F238E27FC236}">
                <a16:creationId xmlns:a16="http://schemas.microsoft.com/office/drawing/2014/main" xmlns="" id="{7AAD7A59-404D-A7E4-B39D-95DDFDDAEA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7775" y="2339748"/>
            <a:ext cx="200818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http://www.impactlab.net/wp-content/uploads/2010/08/wheat-production.jpg">
            <a:extLst>
              <a:ext uri="{FF2B5EF4-FFF2-40B4-BE49-F238E27FC236}">
                <a16:creationId xmlns:a16="http://schemas.microsoft.com/office/drawing/2014/main" xmlns="" id="{F71E7A16-345B-1E58-D666-8F8F6F5A25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02060" y="2189805"/>
            <a:ext cx="200818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impactlab.net/wp-content/uploads/2010/08/wheat-production.jpg">
            <a:extLst>
              <a:ext uri="{FF2B5EF4-FFF2-40B4-BE49-F238E27FC236}">
                <a16:creationId xmlns:a16="http://schemas.microsoft.com/office/drawing/2014/main" xmlns="" id="{D9533AB5-CCEF-5B5A-B4B1-25C5562853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25963" y="2339748"/>
            <a:ext cx="200818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impactlab.net/wp-content/uploads/2010/08/wheat-production.jpg">
            <a:extLst>
              <a:ext uri="{FF2B5EF4-FFF2-40B4-BE49-F238E27FC236}">
                <a16:creationId xmlns:a16="http://schemas.microsoft.com/office/drawing/2014/main" xmlns="" id="{A2344A7D-7D4D-2888-DADA-98814A14795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800" y="2339748"/>
            <a:ext cx="200818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xmlns="" id="{CC098738-4509-2A4A-1364-F0497D36D1E6}"/>
              </a:ext>
            </a:extLst>
          </p:cNvPr>
          <p:cNvGrpSpPr/>
          <p:nvPr/>
        </p:nvGrpSpPr>
        <p:grpSpPr>
          <a:xfrm>
            <a:off x="328040" y="-53231"/>
            <a:ext cx="9185340" cy="2926868"/>
            <a:chOff x="328040" y="-53231"/>
            <a:chExt cx="9185340" cy="2926868"/>
          </a:xfrm>
        </p:grpSpPr>
        <p:pic>
          <p:nvPicPr>
            <p:cNvPr id="11" name="Picture 8" descr="C:\Documents and Settings\usd233\Local Settings\Temporary Internet Files\Content.IE5\RQ0XXHZ4\MC900445930[1].wmf">
              <a:extLst>
                <a:ext uri="{FF2B5EF4-FFF2-40B4-BE49-F238E27FC236}">
                  <a16:creationId xmlns:a16="http://schemas.microsoft.com/office/drawing/2014/main" xmlns="" id="{2CC53E16-B24C-0E50-C2DE-F10E3D7D0D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5339" y="291508"/>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C:\Documents and Settings\usd233\Local Settings\Temporary Internet Files\Content.IE5\RQ0XXHZ4\MC900445930[1].wmf">
              <a:extLst>
                <a:ext uri="{FF2B5EF4-FFF2-40B4-BE49-F238E27FC236}">
                  <a16:creationId xmlns:a16="http://schemas.microsoft.com/office/drawing/2014/main" xmlns="" id="{6AA3D535-525B-6E4C-B187-6F2995DAE8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8040" y="76200"/>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Documents and Settings\usd233\Local Settings\Temporary Internet Files\Content.IE5\RQ0XXHZ4\MC900445930[1].wmf">
              <a:extLst>
                <a:ext uri="{FF2B5EF4-FFF2-40B4-BE49-F238E27FC236}">
                  <a16:creationId xmlns:a16="http://schemas.microsoft.com/office/drawing/2014/main" xmlns="" id="{F2FD99C2-C020-46AD-45A4-DC5C129387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110899" y="591315"/>
              <a:ext cx="209010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Documents and Settings\usd233\Local Settings\Temporary Internet Files\Content.IE5\RQ0XXHZ4\MC900445930[1].wmf">
              <a:extLst>
                <a:ext uri="{FF2B5EF4-FFF2-40B4-BE49-F238E27FC236}">
                  <a16:creationId xmlns:a16="http://schemas.microsoft.com/office/drawing/2014/main" xmlns="" id="{A965C1A4-6854-7E06-8D87-68CF69E143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7820" y="-53231"/>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Documents and Settings\usd233\Local Settings\Temporary Internet Files\Content.IE5\RQ0XXHZ4\MC900445930[1].wmf">
              <a:extLst>
                <a:ext uri="{FF2B5EF4-FFF2-40B4-BE49-F238E27FC236}">
                  <a16:creationId xmlns:a16="http://schemas.microsoft.com/office/drawing/2014/main" xmlns="" id="{E02A3BA6-33FC-358C-6943-B07442DFDF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32680" y="1059479"/>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usd233\Local Settings\Temporary Internet Files\Content.IE5\RQ0XXHZ4\MC900445930[1].wmf">
              <a:extLst>
                <a:ext uri="{FF2B5EF4-FFF2-40B4-BE49-F238E27FC236}">
                  <a16:creationId xmlns:a16="http://schemas.microsoft.com/office/drawing/2014/main" xmlns="" id="{C808F658-6A7E-A663-6304-FEB5E6FF6E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522609" y="990600"/>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4FA95E14-43CF-3B3C-8DDD-D1FD43F439F6}"/>
              </a:ext>
            </a:extLst>
          </p:cNvPr>
          <p:cNvSpPr>
            <a:spLocks noGrp="1" noChangeArrowheads="1"/>
          </p:cNvSpPr>
          <p:nvPr>
            <p:ph type="title"/>
          </p:nvPr>
        </p:nvSpPr>
        <p:spPr>
          <a:xfrm>
            <a:off x="0" y="2873637"/>
            <a:ext cx="5867400" cy="3048000"/>
          </a:xfrm>
        </p:spPr>
        <p:txBody>
          <a:bodyPr/>
          <a:lstStyle/>
          <a:p>
            <a:pPr eaLnBrk="1" hangingPunct="1">
              <a:defRPr/>
            </a:pPr>
            <a:r>
              <a:rPr lang="en-US" sz="3200" b="1" dirty="0"/>
              <a:t>Then Samuel called on the </a:t>
            </a:r>
            <a:r>
              <a:rPr lang="en-US" sz="3200" b="1" cap="small" dirty="0"/>
              <a:t>Lord</a:t>
            </a:r>
            <a:r>
              <a:rPr lang="en-US" sz="3200" b="1" dirty="0"/>
              <a:t>, </a:t>
            </a:r>
            <a:br>
              <a:rPr lang="en-US" sz="3200" b="1" dirty="0"/>
            </a:br>
            <a:r>
              <a:rPr lang="en-US" sz="3200" b="1" dirty="0"/>
              <a:t>and that same day the </a:t>
            </a:r>
            <a:r>
              <a:rPr lang="en-US" sz="3200" b="1" cap="small" dirty="0"/>
              <a:t>Lord</a:t>
            </a:r>
            <a:r>
              <a:rPr lang="en-US" sz="3200" b="1" dirty="0"/>
              <a:t> </a:t>
            </a:r>
            <a:br>
              <a:rPr lang="en-US" sz="3200" b="1" dirty="0"/>
            </a:br>
            <a:r>
              <a:rPr lang="en-US" sz="3200" b="1" dirty="0"/>
              <a:t>sent thunder and rain. </a:t>
            </a:r>
            <a:br>
              <a:rPr lang="en-US" sz="3200" b="1" dirty="0"/>
            </a:br>
            <a:r>
              <a:rPr lang="en-US" sz="3200" b="1" dirty="0"/>
              <a:t>So all the people stood in awe of the </a:t>
            </a:r>
            <a:r>
              <a:rPr lang="en-US" sz="3200" b="1" cap="small" dirty="0"/>
              <a:t>Lord</a:t>
            </a:r>
            <a:r>
              <a:rPr lang="en-US" sz="3200" b="1" dirty="0"/>
              <a:t> </a:t>
            </a:r>
            <a:br>
              <a:rPr lang="en-US" sz="3200" b="1" dirty="0"/>
            </a:br>
            <a:r>
              <a:rPr lang="en-US" sz="3200" b="1" dirty="0"/>
              <a:t>and of Samuel.</a:t>
            </a:r>
            <a:endParaRPr lang="en-US" sz="3200" dirty="0"/>
          </a:p>
        </p:txBody>
      </p:sp>
      <p:sp>
        <p:nvSpPr>
          <p:cNvPr id="44035" name="Line 3">
            <a:extLst>
              <a:ext uri="{FF2B5EF4-FFF2-40B4-BE49-F238E27FC236}">
                <a16:creationId xmlns:a16="http://schemas.microsoft.com/office/drawing/2014/main" xmlns="" id="{7ED4291E-7ECF-346F-04C6-F7FCF848E6FE}"/>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 name="Group 8">
            <a:extLst>
              <a:ext uri="{FF2B5EF4-FFF2-40B4-BE49-F238E27FC236}">
                <a16:creationId xmlns:a16="http://schemas.microsoft.com/office/drawing/2014/main" xmlns="" id="{35EF278A-53DA-6527-6082-396428DF4751}"/>
              </a:ext>
            </a:extLst>
          </p:cNvPr>
          <p:cNvGrpSpPr/>
          <p:nvPr/>
        </p:nvGrpSpPr>
        <p:grpSpPr>
          <a:xfrm rot="1022361">
            <a:off x="5756355" y="2473064"/>
            <a:ext cx="3194050" cy="2535238"/>
            <a:chOff x="5670550" y="3124200"/>
            <a:chExt cx="3194050" cy="2535238"/>
          </a:xfrm>
        </p:grpSpPr>
        <p:pic>
          <p:nvPicPr>
            <p:cNvPr id="44036" name="Picture 4" descr="MC900048534[1]">
              <a:extLst>
                <a:ext uri="{FF2B5EF4-FFF2-40B4-BE49-F238E27FC236}">
                  <a16:creationId xmlns:a16="http://schemas.microsoft.com/office/drawing/2014/main" xmlns="" id="{2C33C1EB-C70F-BB4F-A98D-B89BFDFD49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0550" y="3887788"/>
              <a:ext cx="180816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MC900048763[1]">
              <a:extLst>
                <a:ext uri="{FF2B5EF4-FFF2-40B4-BE49-F238E27FC236}">
                  <a16:creationId xmlns:a16="http://schemas.microsoft.com/office/drawing/2014/main" xmlns="" id="{0A92CF4A-5217-B084-A0EB-11F0312661C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29475" y="3124200"/>
              <a:ext cx="16351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8" name="Picture 6" descr="MC900048585[1]">
            <a:extLst>
              <a:ext uri="{FF2B5EF4-FFF2-40B4-BE49-F238E27FC236}">
                <a16:creationId xmlns:a16="http://schemas.microsoft.com/office/drawing/2014/main" xmlns="" id="{1DF2FC48-B7AD-B498-23B5-DA8184B6C38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341196">
            <a:off x="5506153" y="4799154"/>
            <a:ext cx="159543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652A3C1C-DB14-25F7-2D3E-DAC341E447AB}"/>
              </a:ext>
            </a:extLst>
          </p:cNvPr>
          <p:cNvGrpSpPr/>
          <p:nvPr/>
        </p:nvGrpSpPr>
        <p:grpSpPr>
          <a:xfrm>
            <a:off x="328040" y="-53231"/>
            <a:ext cx="9185340" cy="2926868"/>
            <a:chOff x="328040" y="-53231"/>
            <a:chExt cx="9185340" cy="2926868"/>
          </a:xfrm>
        </p:grpSpPr>
        <p:pic>
          <p:nvPicPr>
            <p:cNvPr id="3" name="Picture 8" descr="C:\Documents and Settings\usd233\Local Settings\Temporary Internet Files\Content.IE5\RQ0XXHZ4\MC900445930[1].wmf">
              <a:extLst>
                <a:ext uri="{FF2B5EF4-FFF2-40B4-BE49-F238E27FC236}">
                  <a16:creationId xmlns:a16="http://schemas.microsoft.com/office/drawing/2014/main" xmlns="" id="{FEF3586C-1764-AE7B-EA82-4B59E179307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05339" y="291508"/>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Documents and Settings\usd233\Local Settings\Temporary Internet Files\Content.IE5\RQ0XXHZ4\MC900445930[1].wmf">
              <a:extLst>
                <a:ext uri="{FF2B5EF4-FFF2-40B4-BE49-F238E27FC236}">
                  <a16:creationId xmlns:a16="http://schemas.microsoft.com/office/drawing/2014/main" xmlns="" id="{2F5253A0-047C-7E16-CB0A-AABF0ECDD94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8040" y="76200"/>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Documents and Settings\usd233\Local Settings\Temporary Internet Files\Content.IE5\RQ0XXHZ4\MC900445930[1].wmf">
              <a:extLst>
                <a:ext uri="{FF2B5EF4-FFF2-40B4-BE49-F238E27FC236}">
                  <a16:creationId xmlns:a16="http://schemas.microsoft.com/office/drawing/2014/main" xmlns="" id="{997EAE7F-1AA5-FC8C-91FA-9EA5075194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110899" y="591315"/>
              <a:ext cx="209010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Documents and Settings\usd233\Local Settings\Temporary Internet Files\Content.IE5\RQ0XXHZ4\MC900445930[1].wmf">
              <a:extLst>
                <a:ext uri="{FF2B5EF4-FFF2-40B4-BE49-F238E27FC236}">
                  <a16:creationId xmlns:a16="http://schemas.microsoft.com/office/drawing/2014/main" xmlns="" id="{99DA1455-FB75-E903-1903-7F309A448B9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07820" y="-53231"/>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Documents and Settings\usd233\Local Settings\Temporary Internet Files\Content.IE5\RQ0XXHZ4\MC900445930[1].wmf">
              <a:extLst>
                <a:ext uri="{FF2B5EF4-FFF2-40B4-BE49-F238E27FC236}">
                  <a16:creationId xmlns:a16="http://schemas.microsoft.com/office/drawing/2014/main" xmlns="" id="{835CB6FB-48F8-7F85-BE71-D04C667F1BE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32680" y="1059479"/>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Documents and Settings\usd233\Local Settings\Temporary Internet Files\Content.IE5\RQ0XXHZ4\MC900445930[1].wmf">
              <a:extLst>
                <a:ext uri="{FF2B5EF4-FFF2-40B4-BE49-F238E27FC236}">
                  <a16:creationId xmlns:a16="http://schemas.microsoft.com/office/drawing/2014/main" xmlns="" id="{B1C19D3A-E64B-50E1-B90B-848FB81FA0F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22609" y="990600"/>
              <a:ext cx="1805560" cy="181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525CE694-92DE-0021-EB26-2A89D7D0CFF2}"/>
              </a:ext>
            </a:extLst>
          </p:cNvPr>
          <p:cNvSpPr>
            <a:spLocks noGrp="1" noChangeArrowheads="1"/>
          </p:cNvSpPr>
          <p:nvPr>
            <p:ph type="title"/>
          </p:nvPr>
        </p:nvSpPr>
        <p:spPr>
          <a:xfrm>
            <a:off x="304800" y="228600"/>
            <a:ext cx="8534400" cy="2819400"/>
          </a:xfrm>
        </p:spPr>
        <p:txBody>
          <a:bodyPr/>
          <a:lstStyle/>
          <a:p>
            <a:pPr eaLnBrk="1" hangingPunct="1">
              <a:defRPr/>
            </a:pPr>
            <a:r>
              <a:rPr lang="en-US" sz="3200" b="1" dirty="0"/>
              <a:t>The people all said to Samuel, “Pray to the </a:t>
            </a:r>
            <a:r>
              <a:rPr lang="en-US" sz="3200" b="1" cap="small" dirty="0"/>
              <a:t>Lord</a:t>
            </a:r>
            <a:r>
              <a:rPr lang="en-US" sz="3200" b="1" dirty="0"/>
              <a:t> your God for your servants so that we will not die, for we have added to all our other sins the evil of asking for a king.”</a:t>
            </a:r>
            <a:endParaRPr lang="en-US" sz="3200" dirty="0"/>
          </a:p>
        </p:txBody>
      </p:sp>
      <p:sp>
        <p:nvSpPr>
          <p:cNvPr id="46083" name="Line 3">
            <a:extLst>
              <a:ext uri="{FF2B5EF4-FFF2-40B4-BE49-F238E27FC236}">
                <a16:creationId xmlns:a16="http://schemas.microsoft.com/office/drawing/2014/main" xmlns="" id="{998B517B-D78E-E9D2-A067-3E753CB24674}"/>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6084" name="Picture 8" descr="C:\Documents and Settings\usd233\Local Settings\Temporary Internet Files\Content.IE5\5FL6JLRY\MC900097247[1].wmf">
            <a:extLst>
              <a:ext uri="{FF2B5EF4-FFF2-40B4-BE49-F238E27FC236}">
                <a16:creationId xmlns:a16="http://schemas.microsoft.com/office/drawing/2014/main" xmlns="" id="{F4770427-3140-739A-7150-1F36033EC8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3657600"/>
            <a:ext cx="1987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C:\Documents and Settings\usd233\Local Settings\Temporary Internet Files\Content.IE5\2ZXNSCSP\MC900281373[1].wmf">
            <a:extLst>
              <a:ext uri="{FF2B5EF4-FFF2-40B4-BE49-F238E27FC236}">
                <a16:creationId xmlns:a16="http://schemas.microsoft.com/office/drawing/2014/main" xmlns="" id="{5F3D8DE4-2E97-3FCC-4BC8-644285D56C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7775" y="4075113"/>
            <a:ext cx="182721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Line 5">
            <a:extLst>
              <a:ext uri="{FF2B5EF4-FFF2-40B4-BE49-F238E27FC236}">
                <a16:creationId xmlns:a16="http://schemas.microsoft.com/office/drawing/2014/main" xmlns="" id="{C1903826-9F47-618A-C0AC-BC8B95DC9C54}"/>
              </a:ext>
            </a:extLst>
          </p:cNvPr>
          <p:cNvSpPr>
            <a:spLocks noChangeShapeType="1"/>
          </p:cNvSpPr>
          <p:nvPr/>
        </p:nvSpPr>
        <p:spPr bwMode="auto">
          <a:xfrm flipV="1">
            <a:off x="3581400" y="4191000"/>
            <a:ext cx="2133600" cy="1524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7" name="Line 5">
            <a:extLst>
              <a:ext uri="{FF2B5EF4-FFF2-40B4-BE49-F238E27FC236}">
                <a16:creationId xmlns:a16="http://schemas.microsoft.com/office/drawing/2014/main" xmlns="" id="{474391E5-4C77-27B0-4715-0EC265E4F069}"/>
              </a:ext>
            </a:extLst>
          </p:cNvPr>
          <p:cNvSpPr>
            <a:spLocks noChangeShapeType="1"/>
          </p:cNvSpPr>
          <p:nvPr/>
        </p:nvSpPr>
        <p:spPr bwMode="auto">
          <a:xfrm>
            <a:off x="3886200" y="4191000"/>
            <a:ext cx="1524000" cy="1524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35712876-544F-7CD3-D750-D4CC2B82031F}"/>
              </a:ext>
            </a:extLst>
          </p:cNvPr>
          <p:cNvSpPr>
            <a:spLocks noGrp="1" noChangeArrowheads="1"/>
          </p:cNvSpPr>
          <p:nvPr>
            <p:ph type="title"/>
          </p:nvPr>
        </p:nvSpPr>
        <p:spPr>
          <a:xfrm>
            <a:off x="304800" y="228600"/>
            <a:ext cx="8534400" cy="2667000"/>
          </a:xfrm>
        </p:spPr>
        <p:txBody>
          <a:bodyPr/>
          <a:lstStyle/>
          <a:p>
            <a:pPr eaLnBrk="1" hangingPunct="1">
              <a:defRPr/>
            </a:pPr>
            <a:r>
              <a:rPr lang="en-US" sz="3600" b="1" dirty="0"/>
              <a:t>“Do not be afraid,” Samuel replied. “You have done all this evil; </a:t>
            </a:r>
            <a:br>
              <a:rPr lang="en-US" sz="3600" b="1" dirty="0"/>
            </a:br>
            <a:r>
              <a:rPr lang="en-US" sz="3600" b="1" dirty="0"/>
              <a:t>yet do not turn away from the </a:t>
            </a:r>
            <a:r>
              <a:rPr lang="en-US" sz="3600" b="1" cap="small" dirty="0"/>
              <a:t>Lord</a:t>
            </a:r>
            <a:r>
              <a:rPr lang="en-US" sz="3600" b="1" dirty="0"/>
              <a:t>, </a:t>
            </a:r>
            <a:br>
              <a:rPr lang="en-US" sz="3600" b="1" dirty="0"/>
            </a:br>
            <a:r>
              <a:rPr lang="en-US" sz="3600" b="1" dirty="0"/>
              <a:t>but serve the </a:t>
            </a:r>
            <a:r>
              <a:rPr lang="en-US" sz="3600" b="1" cap="small" dirty="0"/>
              <a:t>Lord</a:t>
            </a:r>
            <a:r>
              <a:rPr lang="en-US" sz="3600" b="1" dirty="0"/>
              <a:t> with all your heart.</a:t>
            </a:r>
            <a:endParaRPr lang="en-US" dirty="0"/>
          </a:p>
        </p:txBody>
      </p:sp>
      <p:sp>
        <p:nvSpPr>
          <p:cNvPr id="48131" name="Line 3">
            <a:extLst>
              <a:ext uri="{FF2B5EF4-FFF2-40B4-BE49-F238E27FC236}">
                <a16:creationId xmlns:a16="http://schemas.microsoft.com/office/drawing/2014/main" xmlns="" id="{9820B174-5E21-7A76-76EC-14FA0555D85B}"/>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9700" name="Picture 8" descr="C:\Documents and Settings\usd233\Local Settings\Temporary Internet Files\Content.IE5\BHNJ9AGV\MC900092647[1].wmf">
            <a:extLst>
              <a:ext uri="{FF2B5EF4-FFF2-40B4-BE49-F238E27FC236}">
                <a16:creationId xmlns:a16="http://schemas.microsoft.com/office/drawing/2014/main" xmlns="" id="{6BD211F1-B62C-2182-DAAF-7D8A402320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2819400"/>
            <a:ext cx="3754438"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For God is the King </a:t>
            </a:r>
          </a:p>
          <a:p>
            <a:pPr marL="0" indent="0" algn="ctr" eaLnBrk="1" hangingPunct="1">
              <a:spcBef>
                <a:spcPts val="600"/>
              </a:spcBef>
              <a:buFontTx/>
              <a:buNone/>
              <a:defRPr/>
            </a:pPr>
            <a:r>
              <a:rPr lang="en-US" altLang="en-US" sz="4000" b="1" dirty="0"/>
              <a:t>of all the earth;</a:t>
            </a:r>
            <a:r>
              <a:rPr lang="en-US" altLang="en-US" sz="4000" b="1" dirty="0">
                <a:solidFill>
                  <a:schemeClr val="bg1"/>
                </a:solidFill>
              </a:rPr>
              <a:t> </a:t>
            </a:r>
          </a:p>
          <a:p>
            <a:pPr marL="0" indent="0" algn="ctr" eaLnBrk="1" hangingPunct="1">
              <a:spcBef>
                <a:spcPts val="600"/>
              </a:spcBef>
              <a:buFontTx/>
              <a:buNone/>
              <a:defRPr/>
            </a:pPr>
            <a:endParaRPr lang="en-US" altLang="en-US" sz="4000" b="1" dirty="0">
              <a:solidFill>
                <a:schemeClr val="bg1"/>
              </a:solidFill>
            </a:endParaRPr>
          </a:p>
          <a:p>
            <a:pPr marL="0" indent="0" algn="ctr" eaLnBrk="1" hangingPunct="1">
              <a:spcBef>
                <a:spcPts val="600"/>
              </a:spcBef>
              <a:buFontTx/>
              <a:buNone/>
              <a:defRPr/>
            </a:pPr>
            <a:r>
              <a:rPr lang="en-US" altLang="en-US" sz="4000" b="1" dirty="0"/>
              <a:t>sing</a:t>
            </a:r>
            <a:r>
              <a:rPr lang="en-US" altLang="en-US" sz="4000" b="1" dirty="0">
                <a:solidFill>
                  <a:schemeClr val="bg1"/>
                </a:solidFill>
              </a:rPr>
              <a:t> </a:t>
            </a:r>
            <a:r>
              <a:rPr lang="en-US" altLang="en-US" sz="4000" b="1" dirty="0"/>
              <a:t>to him </a:t>
            </a:r>
          </a:p>
          <a:p>
            <a:pPr marL="0" indent="0" algn="ctr" eaLnBrk="1" hangingPunct="1">
              <a:spcBef>
                <a:spcPts val="600"/>
              </a:spcBef>
              <a:buFontTx/>
              <a:buNone/>
              <a:defRPr/>
            </a:pPr>
            <a:r>
              <a:rPr lang="en-US" altLang="en-US" sz="4000" b="1" dirty="0"/>
              <a:t>a psalm of praise.</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572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789125" y="2644170"/>
            <a:ext cx="678180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ＭＳ Ｐゴシック" panose="020B0600070205080204" pitchFamily="34" charset="-128"/>
                <a:cs typeface="+mn-cs"/>
              </a:rPr>
              <a:t>Psalm 47:7</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lba Super"/>
                <a:ea typeface="ＭＳ Ｐゴシック" panose="020B0600070205080204" pitchFamily="34" charset="-128"/>
                <a:cs typeface="+mn-cs"/>
              </a:rPr>
              <a:t>DigSite #6</a:t>
            </a:r>
          </a:p>
        </p:txBody>
      </p:sp>
      <p:pic>
        <p:nvPicPr>
          <p:cNvPr id="6" name="Graphic 5" descr="Music note with solid fill">
            <a:extLst>
              <a:ext uri="{FF2B5EF4-FFF2-40B4-BE49-F238E27FC236}">
                <a16:creationId xmlns:a16="http://schemas.microsoft.com/office/drawing/2014/main" xmlns="" id="{7D1CE28B-422D-0360-258D-E4408305F2A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934200" y="4570942"/>
            <a:ext cx="694267" cy="694267"/>
          </a:xfrm>
          <a:prstGeom prst="rect">
            <a:avLst/>
          </a:prstGeom>
        </p:spPr>
      </p:pic>
      <p:pic>
        <p:nvPicPr>
          <p:cNvPr id="9" name="Graphic 8" descr="Music notes with solid fill">
            <a:extLst>
              <a:ext uri="{FF2B5EF4-FFF2-40B4-BE49-F238E27FC236}">
                <a16:creationId xmlns:a16="http://schemas.microsoft.com/office/drawing/2014/main" xmlns="" id="{93445991-70F0-E599-4602-9A37960924A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819400" y="3771899"/>
            <a:ext cx="922867" cy="922867"/>
          </a:xfrm>
          <a:prstGeom prst="rect">
            <a:avLst/>
          </a:prstGeom>
        </p:spPr>
      </p:pic>
    </p:spTree>
    <p:extLst>
      <p:ext uri="{BB962C8B-B14F-4D97-AF65-F5344CB8AC3E}">
        <p14:creationId xmlns:p14="http://schemas.microsoft.com/office/powerpoint/2010/main" val="368076195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xmlns="" id="{3080C066-EE23-6660-E446-4B92399D8E77}"/>
              </a:ext>
            </a:extLst>
          </p:cNvPr>
          <p:cNvSpPr>
            <a:spLocks noGrp="1" noChangeArrowheads="1"/>
          </p:cNvSpPr>
          <p:nvPr>
            <p:ph type="title"/>
          </p:nvPr>
        </p:nvSpPr>
        <p:spPr>
          <a:xfrm>
            <a:off x="304800" y="228600"/>
            <a:ext cx="8534400" cy="1905000"/>
          </a:xfrm>
        </p:spPr>
        <p:txBody>
          <a:bodyPr/>
          <a:lstStyle/>
          <a:p>
            <a:pPr eaLnBrk="1" hangingPunct="1">
              <a:defRPr/>
            </a:pPr>
            <a:r>
              <a:rPr lang="en-US" sz="3200" b="1" dirty="0"/>
              <a:t>Do not turn away after useless idols. </a:t>
            </a:r>
            <a:br>
              <a:rPr lang="en-US" sz="3200" b="1" dirty="0"/>
            </a:br>
            <a:r>
              <a:rPr lang="en-US" sz="3200" b="1" dirty="0"/>
              <a:t>They can do you no good, </a:t>
            </a:r>
            <a:br>
              <a:rPr lang="en-US" sz="3200" b="1" dirty="0"/>
            </a:br>
            <a:r>
              <a:rPr lang="en-US" sz="3200" b="1" dirty="0"/>
              <a:t>nor can they rescue you, </a:t>
            </a:r>
            <a:br>
              <a:rPr lang="en-US" sz="3200" b="1" dirty="0"/>
            </a:br>
            <a:r>
              <a:rPr lang="en-US" sz="3200" b="1" dirty="0"/>
              <a:t>because they are useless. </a:t>
            </a:r>
            <a:endParaRPr lang="en-US" sz="3200" dirty="0"/>
          </a:p>
        </p:txBody>
      </p:sp>
      <p:sp>
        <p:nvSpPr>
          <p:cNvPr id="50179" name="Line 4">
            <a:extLst>
              <a:ext uri="{FF2B5EF4-FFF2-40B4-BE49-F238E27FC236}">
                <a16:creationId xmlns:a16="http://schemas.microsoft.com/office/drawing/2014/main" xmlns="" id="{FA55ADEF-17FE-36AD-2301-41DEBF91EF8D}"/>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0180" name="Picture 7" descr="C:\Documents and Settings\usd233\Local Settings\Temporary Internet Files\Content.IE5\WB3KKAAR\MC900020759[1].wmf">
            <a:extLst>
              <a:ext uri="{FF2B5EF4-FFF2-40B4-BE49-F238E27FC236}">
                <a16:creationId xmlns:a16="http://schemas.microsoft.com/office/drawing/2014/main" xmlns="" id="{335BDC38-E63A-6F28-934A-75CCD7CFFB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657600"/>
            <a:ext cx="31242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descr="Asherah">
            <a:extLst>
              <a:ext uri="{FF2B5EF4-FFF2-40B4-BE49-F238E27FC236}">
                <a16:creationId xmlns:a16="http://schemas.microsoft.com/office/drawing/2014/main" xmlns="" id="{6E9F75C4-D199-AE3E-726D-38662530E68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3657600"/>
            <a:ext cx="15541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Line 8">
            <a:extLst>
              <a:ext uri="{FF2B5EF4-FFF2-40B4-BE49-F238E27FC236}">
                <a16:creationId xmlns:a16="http://schemas.microsoft.com/office/drawing/2014/main" xmlns="" id="{0EC40DB6-189A-BB02-670B-3F97F34F265A}"/>
              </a:ext>
            </a:extLst>
          </p:cNvPr>
          <p:cNvSpPr>
            <a:spLocks noChangeShapeType="1"/>
          </p:cNvSpPr>
          <p:nvPr/>
        </p:nvSpPr>
        <p:spPr bwMode="auto">
          <a:xfrm flipH="1">
            <a:off x="609600" y="3733800"/>
            <a:ext cx="1828800" cy="2743200"/>
          </a:xfrm>
          <a:prstGeom prst="line">
            <a:avLst/>
          </a:prstGeom>
          <a:noFill/>
          <a:ln w="1270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3" name="Line 8">
            <a:extLst>
              <a:ext uri="{FF2B5EF4-FFF2-40B4-BE49-F238E27FC236}">
                <a16:creationId xmlns:a16="http://schemas.microsoft.com/office/drawing/2014/main" xmlns="" id="{6EB60882-AD9D-34F1-A635-0243F162F5DC}"/>
              </a:ext>
            </a:extLst>
          </p:cNvPr>
          <p:cNvSpPr>
            <a:spLocks noChangeShapeType="1"/>
          </p:cNvSpPr>
          <p:nvPr/>
        </p:nvSpPr>
        <p:spPr bwMode="auto">
          <a:xfrm flipH="1" flipV="1">
            <a:off x="838200" y="3657600"/>
            <a:ext cx="1600200" cy="2667000"/>
          </a:xfrm>
          <a:prstGeom prst="line">
            <a:avLst/>
          </a:prstGeom>
          <a:noFill/>
          <a:ln w="1270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xmlns="" id="{3080C066-EE23-6660-E446-4B92399D8E77}"/>
              </a:ext>
            </a:extLst>
          </p:cNvPr>
          <p:cNvSpPr>
            <a:spLocks noGrp="1" noChangeArrowheads="1"/>
          </p:cNvSpPr>
          <p:nvPr>
            <p:ph type="title"/>
          </p:nvPr>
        </p:nvSpPr>
        <p:spPr>
          <a:xfrm>
            <a:off x="304800" y="228600"/>
            <a:ext cx="8534400" cy="1905000"/>
          </a:xfrm>
        </p:spPr>
        <p:txBody>
          <a:bodyPr/>
          <a:lstStyle/>
          <a:p>
            <a:pPr eaLnBrk="1" hangingPunct="1">
              <a:defRPr/>
            </a:pPr>
            <a:r>
              <a:rPr lang="en-US" sz="3200" b="1" dirty="0"/>
              <a:t>For the sake of his great name the </a:t>
            </a:r>
            <a:r>
              <a:rPr lang="en-US" sz="3200" b="1" cap="small" dirty="0"/>
              <a:t>Lord</a:t>
            </a:r>
            <a:r>
              <a:rPr lang="en-US" sz="3200" b="1" dirty="0"/>
              <a:t> will not reject his people, because the </a:t>
            </a:r>
            <a:r>
              <a:rPr lang="en-US" sz="3200" b="1" cap="small" dirty="0"/>
              <a:t>Lord</a:t>
            </a:r>
            <a:r>
              <a:rPr lang="en-US" sz="3200" b="1" dirty="0"/>
              <a:t> was pleased to make you his own.</a:t>
            </a:r>
            <a:endParaRPr lang="en-US" sz="3200" dirty="0"/>
          </a:p>
        </p:txBody>
      </p:sp>
      <p:sp>
        <p:nvSpPr>
          <p:cNvPr id="50179" name="Line 4">
            <a:extLst>
              <a:ext uri="{FF2B5EF4-FFF2-40B4-BE49-F238E27FC236}">
                <a16:creationId xmlns:a16="http://schemas.microsoft.com/office/drawing/2014/main" xmlns="" id="{FA55ADEF-17FE-36AD-2301-41DEBF91EF8D}"/>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0180" name="Picture 7" descr="C:\Documents and Settings\usd233\Local Settings\Temporary Internet Files\Content.IE5\WB3KKAAR\MC900020759[1].wmf">
            <a:extLst>
              <a:ext uri="{FF2B5EF4-FFF2-40B4-BE49-F238E27FC236}">
                <a16:creationId xmlns:a16="http://schemas.microsoft.com/office/drawing/2014/main" xmlns="" id="{335BDC38-E63A-6F28-934A-75CCD7CFFB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657600"/>
            <a:ext cx="31242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descr="Asherah">
            <a:extLst>
              <a:ext uri="{FF2B5EF4-FFF2-40B4-BE49-F238E27FC236}">
                <a16:creationId xmlns:a16="http://schemas.microsoft.com/office/drawing/2014/main" xmlns="" id="{6E9F75C4-D199-AE3E-726D-38662530E68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3657600"/>
            <a:ext cx="155416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Line 8">
            <a:extLst>
              <a:ext uri="{FF2B5EF4-FFF2-40B4-BE49-F238E27FC236}">
                <a16:creationId xmlns:a16="http://schemas.microsoft.com/office/drawing/2014/main" xmlns="" id="{0EC40DB6-189A-BB02-670B-3F97F34F265A}"/>
              </a:ext>
            </a:extLst>
          </p:cNvPr>
          <p:cNvSpPr>
            <a:spLocks noChangeShapeType="1"/>
          </p:cNvSpPr>
          <p:nvPr/>
        </p:nvSpPr>
        <p:spPr bwMode="auto">
          <a:xfrm flipH="1">
            <a:off x="609600" y="3733800"/>
            <a:ext cx="1828800" cy="27432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183" name="Line 8">
            <a:extLst>
              <a:ext uri="{FF2B5EF4-FFF2-40B4-BE49-F238E27FC236}">
                <a16:creationId xmlns:a16="http://schemas.microsoft.com/office/drawing/2014/main" xmlns="" id="{6EB60882-AD9D-34F1-A635-0243F162F5DC}"/>
              </a:ext>
            </a:extLst>
          </p:cNvPr>
          <p:cNvSpPr>
            <a:spLocks noChangeShapeType="1"/>
          </p:cNvSpPr>
          <p:nvPr/>
        </p:nvSpPr>
        <p:spPr bwMode="auto">
          <a:xfrm flipH="1" flipV="1">
            <a:off x="838200" y="3657600"/>
            <a:ext cx="1600200" cy="26670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7079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DD836B89-F0E2-F665-AAB5-D3183B49743C}"/>
              </a:ext>
            </a:extLst>
          </p:cNvPr>
          <p:cNvSpPr>
            <a:spLocks noGrp="1" noChangeArrowheads="1"/>
          </p:cNvSpPr>
          <p:nvPr>
            <p:ph type="title"/>
          </p:nvPr>
        </p:nvSpPr>
        <p:spPr>
          <a:xfrm>
            <a:off x="304800" y="228600"/>
            <a:ext cx="8534400" cy="2286000"/>
          </a:xfrm>
        </p:spPr>
        <p:txBody>
          <a:bodyPr/>
          <a:lstStyle/>
          <a:p>
            <a:pPr eaLnBrk="1" hangingPunct="1">
              <a:defRPr/>
            </a:pPr>
            <a:r>
              <a:rPr lang="en-US" sz="3200" b="1" dirty="0"/>
              <a:t>As for me, far be it from me that I should sin against the </a:t>
            </a:r>
            <a:r>
              <a:rPr lang="en-US" sz="3200" b="1" cap="small" dirty="0"/>
              <a:t>Lord</a:t>
            </a:r>
            <a:r>
              <a:rPr lang="en-US" sz="3200" b="1" dirty="0"/>
              <a:t> by failing </a:t>
            </a:r>
            <a:br>
              <a:rPr lang="en-US" sz="3200" b="1" dirty="0"/>
            </a:br>
            <a:r>
              <a:rPr lang="en-US" sz="3200" b="1" dirty="0"/>
              <a:t>to pray for you. </a:t>
            </a:r>
            <a:br>
              <a:rPr lang="en-US" sz="3200" b="1" dirty="0"/>
            </a:br>
            <a:r>
              <a:rPr lang="en-US" sz="3200" b="1" dirty="0"/>
              <a:t>And I will teach you the way </a:t>
            </a:r>
            <a:br>
              <a:rPr lang="en-US" sz="3200" b="1" dirty="0"/>
            </a:br>
            <a:r>
              <a:rPr lang="en-US" sz="3200" b="1" dirty="0"/>
              <a:t>that is good and right.</a:t>
            </a:r>
            <a:endParaRPr lang="en-US" sz="3200" dirty="0"/>
          </a:p>
        </p:txBody>
      </p:sp>
      <p:sp>
        <p:nvSpPr>
          <p:cNvPr id="52227" name="Line 3">
            <a:extLst>
              <a:ext uri="{FF2B5EF4-FFF2-40B4-BE49-F238E27FC236}">
                <a16:creationId xmlns:a16="http://schemas.microsoft.com/office/drawing/2014/main" xmlns="" id="{93BF6D31-4411-7BBB-2039-223B8BE9BD82}"/>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2228" name="Picture 11" descr="C:\Documents and Settings\usd233\Local Settings\Temporary Internet Files\Content.IE5\BHNJ9AGV\MC900446310[1].wmf">
            <a:extLst>
              <a:ext uri="{FF2B5EF4-FFF2-40B4-BE49-F238E27FC236}">
                <a16:creationId xmlns:a16="http://schemas.microsoft.com/office/drawing/2014/main" xmlns="" id="{5659A1F4-FD96-EC9D-C9C5-5CA043F150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3581400"/>
            <a:ext cx="25733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2">
            <a:extLst>
              <a:ext uri="{FF2B5EF4-FFF2-40B4-BE49-F238E27FC236}">
                <a16:creationId xmlns:a16="http://schemas.microsoft.com/office/drawing/2014/main" xmlns="" id="{3FD742C2-F3BB-A171-785F-1561F9AE9B88}"/>
              </a:ext>
            </a:extLst>
          </p:cNvPr>
          <p:cNvSpPr txBox="1">
            <a:spLocks noChangeArrowheads="1"/>
          </p:cNvSpPr>
          <p:nvPr/>
        </p:nvSpPr>
        <p:spPr bwMode="auto">
          <a:xfrm>
            <a:off x="1295400" y="3733800"/>
            <a:ext cx="175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400" b="1">
                <a:solidFill>
                  <a:srgbClr val="FFFF00"/>
                </a:solidFill>
                <a:latin typeface="Ballandstick with Rules" pitchFamily="2" charset="0"/>
              </a:rPr>
              <a:t>Good </a:t>
            </a:r>
          </a:p>
          <a:p>
            <a:pPr algn="ctr" eaLnBrk="1" hangingPunct="1">
              <a:spcBef>
                <a:spcPct val="0"/>
              </a:spcBef>
              <a:buFontTx/>
              <a:buNone/>
            </a:pPr>
            <a:r>
              <a:rPr lang="en-US" altLang="en-US" sz="1400" b="1">
                <a:solidFill>
                  <a:srgbClr val="FFFF00"/>
                </a:solidFill>
                <a:latin typeface="Ballandstick with Rules" pitchFamily="2" charset="0"/>
              </a:rPr>
              <a:t>and </a:t>
            </a:r>
          </a:p>
          <a:p>
            <a:pPr algn="ctr" eaLnBrk="1" hangingPunct="1">
              <a:spcBef>
                <a:spcPct val="0"/>
              </a:spcBef>
              <a:buFontTx/>
              <a:buNone/>
            </a:pPr>
            <a:r>
              <a:rPr lang="en-US" altLang="en-US" sz="1400" b="1">
                <a:solidFill>
                  <a:srgbClr val="FFFF00"/>
                </a:solidFill>
                <a:latin typeface="Ballandstick with Rules" pitchFamily="2" charset="0"/>
              </a:rPr>
              <a:t>Right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xmlns="" id="{449F4BDD-4FA5-30CA-B3E8-9908C6214CD1}"/>
              </a:ext>
            </a:extLst>
          </p:cNvPr>
          <p:cNvSpPr>
            <a:spLocks noGrp="1" noChangeArrowheads="1"/>
          </p:cNvSpPr>
          <p:nvPr>
            <p:ph type="title"/>
          </p:nvPr>
        </p:nvSpPr>
        <p:spPr>
          <a:xfrm>
            <a:off x="381000" y="196273"/>
            <a:ext cx="4191000" cy="3505200"/>
          </a:xfrm>
        </p:spPr>
        <p:txBody>
          <a:bodyPr/>
          <a:lstStyle/>
          <a:p>
            <a:pPr eaLnBrk="1" hangingPunct="1">
              <a:defRPr/>
            </a:pPr>
            <a:r>
              <a:rPr lang="en-US" sz="3200" b="1" dirty="0"/>
              <a:t>But be sure to fear the </a:t>
            </a:r>
            <a:r>
              <a:rPr lang="en-US" sz="3200" b="1" cap="small" dirty="0"/>
              <a:t>Lord</a:t>
            </a:r>
            <a:r>
              <a:rPr lang="en-US" sz="3200" b="1" dirty="0"/>
              <a:t> and serve him faithfully with all your heart; consider what great things he has done for you.</a:t>
            </a:r>
            <a:endParaRPr lang="en-US" sz="3600" dirty="0"/>
          </a:p>
        </p:txBody>
      </p:sp>
      <p:sp>
        <p:nvSpPr>
          <p:cNvPr id="54275" name="Line 5">
            <a:extLst>
              <a:ext uri="{FF2B5EF4-FFF2-40B4-BE49-F238E27FC236}">
                <a16:creationId xmlns:a16="http://schemas.microsoft.com/office/drawing/2014/main" xmlns="" id="{E18BC471-E0F0-F94B-E563-0D1AD7F231BC}"/>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4278" name="Picture 10" descr="C:\Documents and Settings\usd233\Local Settings\Temporary Internet Files\Content.IE5\BHNJ9AGV\MC900092647[1].wmf">
            <a:extLst>
              <a:ext uri="{FF2B5EF4-FFF2-40B4-BE49-F238E27FC236}">
                <a16:creationId xmlns:a16="http://schemas.microsoft.com/office/drawing/2014/main" xmlns="" id="{7690AE90-BD92-EAD0-2B64-D602447B59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819400"/>
            <a:ext cx="4267200" cy="3842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10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Line 5">
            <a:extLst>
              <a:ext uri="{FF2B5EF4-FFF2-40B4-BE49-F238E27FC236}">
                <a16:creationId xmlns:a16="http://schemas.microsoft.com/office/drawing/2014/main" xmlns="" id="{E18BC471-E0F0-F94B-E563-0D1AD7F231BC}"/>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6" name="Text Box 13">
            <a:extLst>
              <a:ext uri="{FF2B5EF4-FFF2-40B4-BE49-F238E27FC236}">
                <a16:creationId xmlns:a16="http://schemas.microsoft.com/office/drawing/2014/main" xmlns="" id="{2F3138E4-25BF-49C3-AB34-46096D8F9E05}"/>
              </a:ext>
            </a:extLst>
          </p:cNvPr>
          <p:cNvSpPr txBox="1">
            <a:spLocks noChangeArrowheads="1"/>
          </p:cNvSpPr>
          <p:nvPr/>
        </p:nvSpPr>
        <p:spPr bwMode="auto">
          <a:xfrm>
            <a:off x="990600" y="5334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b="1" dirty="0">
                <a:solidFill>
                  <a:schemeClr val="tx2"/>
                </a:solidFill>
              </a:rPr>
              <a:t>Yet if you persist in doing evil, both you and your king will perish.”</a:t>
            </a:r>
            <a:endParaRPr lang="en-US" altLang="en-US" dirty="0">
              <a:solidFill>
                <a:schemeClr val="tx2"/>
              </a:solidFill>
            </a:endParaRPr>
          </a:p>
        </p:txBody>
      </p:sp>
      <p:pic>
        <p:nvPicPr>
          <p:cNvPr id="54279" name="Picture 10">
            <a:extLst>
              <a:ext uri="{FF2B5EF4-FFF2-40B4-BE49-F238E27FC236}">
                <a16:creationId xmlns:a16="http://schemas.microsoft.com/office/drawing/2014/main" xmlns="" id="{09CBE7F8-BD74-74D9-6BDC-108D5B7465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038600" y="2057400"/>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Line 5">
            <a:extLst>
              <a:ext uri="{FF2B5EF4-FFF2-40B4-BE49-F238E27FC236}">
                <a16:creationId xmlns:a16="http://schemas.microsoft.com/office/drawing/2014/main" xmlns="" id="{E18BC471-E0F0-F94B-E563-0D1AD7F231BC}"/>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6" name="Text Box 13">
            <a:extLst>
              <a:ext uri="{FF2B5EF4-FFF2-40B4-BE49-F238E27FC236}">
                <a16:creationId xmlns:a16="http://schemas.microsoft.com/office/drawing/2014/main" xmlns="" id="{2F3138E4-25BF-49C3-AB34-46096D8F9E05}"/>
              </a:ext>
            </a:extLst>
          </p:cNvPr>
          <p:cNvSpPr txBox="1">
            <a:spLocks noChangeArrowheads="1"/>
          </p:cNvSpPr>
          <p:nvPr/>
        </p:nvSpPr>
        <p:spPr bwMode="auto">
          <a:xfrm>
            <a:off x="990600" y="5334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b="1" dirty="0">
                <a:solidFill>
                  <a:schemeClr val="tx2"/>
                </a:solidFill>
              </a:rPr>
              <a:t>Yet if you persist in doing evil, both you and your king will perish.”</a:t>
            </a:r>
            <a:endParaRPr lang="en-US" altLang="en-US" dirty="0">
              <a:solidFill>
                <a:schemeClr val="tx2"/>
              </a:solidFill>
            </a:endParaRPr>
          </a:p>
        </p:txBody>
      </p:sp>
    </p:spTree>
    <p:extLst>
      <p:ext uri="{BB962C8B-B14F-4D97-AF65-F5344CB8AC3E}">
        <p14:creationId xmlns:p14="http://schemas.microsoft.com/office/powerpoint/2010/main" val="98741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4DC75C6B-76E9-D5E0-C80D-1F9A3535211B}"/>
              </a:ext>
            </a:extLst>
          </p:cNvPr>
          <p:cNvSpPr>
            <a:spLocks noGrp="1" noChangeArrowheads="1"/>
          </p:cNvSpPr>
          <p:nvPr>
            <p:ph type="title"/>
          </p:nvPr>
        </p:nvSpPr>
        <p:spPr>
          <a:xfrm>
            <a:off x="304800" y="228600"/>
            <a:ext cx="8534400" cy="2362200"/>
          </a:xfrm>
        </p:spPr>
        <p:txBody>
          <a:bodyPr/>
          <a:lstStyle/>
          <a:p>
            <a:pPr eaLnBrk="1" hangingPunct="1"/>
            <a:r>
              <a:rPr lang="en-US" altLang="en-US" sz="3600" b="1"/>
              <a:t>Saul was thirty</a:t>
            </a:r>
            <a:r>
              <a:rPr lang="en-US" altLang="en-US" sz="3600" b="1" baseline="30000"/>
              <a:t> </a:t>
            </a:r>
            <a:r>
              <a:rPr lang="en-US" altLang="en-US" sz="3600" b="1"/>
              <a:t>years old when he became king, and he reigned over Israel forty-two years.</a:t>
            </a:r>
            <a:endParaRPr lang="en-US" altLang="en-US" sz="3600"/>
          </a:p>
        </p:txBody>
      </p:sp>
      <p:sp>
        <p:nvSpPr>
          <p:cNvPr id="56323" name="Line 3">
            <a:extLst>
              <a:ext uri="{FF2B5EF4-FFF2-40B4-BE49-F238E27FC236}">
                <a16:creationId xmlns:a16="http://schemas.microsoft.com/office/drawing/2014/main" xmlns="" id="{7702DA73-3F8F-FE94-93A8-148C6996ABC2}"/>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6324" name="Picture 10">
            <a:extLst>
              <a:ext uri="{FF2B5EF4-FFF2-40B4-BE49-F238E27FC236}">
                <a16:creationId xmlns:a16="http://schemas.microsoft.com/office/drawing/2014/main" xmlns="" id="{AF8FF331-2319-A0D1-D494-FBDBA6B661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04800" y="3246437"/>
            <a:ext cx="27733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xmlns="" id="{E260436E-A0D1-0683-CE28-A27DBDA71CE9}"/>
              </a:ext>
            </a:extLst>
          </p:cNvPr>
          <p:cNvSpPr txBox="1">
            <a:spLocks noChangeArrowheads="1"/>
          </p:cNvSpPr>
          <p:nvPr/>
        </p:nvSpPr>
        <p:spPr bwMode="auto">
          <a:xfrm>
            <a:off x="184982" y="6039152"/>
            <a:ext cx="2971800" cy="609600"/>
          </a:xfrm>
          <a:prstGeom prst="rect">
            <a:avLst/>
          </a:prstGeom>
          <a:noFill/>
          <a:ln w="9525">
            <a:noFill/>
            <a:miter lim="800000"/>
            <a:headEnd/>
            <a:tailEnd/>
          </a:ln>
        </p:spPr>
        <p:txBody>
          <a:bodyPr anchor="ctr"/>
          <a:lstStyle/>
          <a:p>
            <a:pPr algn="ctr" eaLnBrk="1" hangingPunct="1">
              <a:defRPr/>
            </a:pPr>
            <a:r>
              <a:rPr lang="en-US" sz="3600" kern="0" dirty="0">
                <a:solidFill>
                  <a:schemeClr val="tx2"/>
                </a:solidFill>
                <a:latin typeface="+mj-lt"/>
                <a:ea typeface="+mj-ea"/>
                <a:cs typeface="+mj-cs"/>
              </a:rPr>
              <a:t>30 years old</a:t>
            </a:r>
          </a:p>
        </p:txBody>
      </p:sp>
      <p:sp>
        <p:nvSpPr>
          <p:cNvPr id="9" name="Rectangle 2">
            <a:extLst>
              <a:ext uri="{FF2B5EF4-FFF2-40B4-BE49-F238E27FC236}">
                <a16:creationId xmlns:a16="http://schemas.microsoft.com/office/drawing/2014/main" xmlns="" id="{4652595D-05AA-C408-5605-7F5DEF657DD5}"/>
              </a:ext>
            </a:extLst>
          </p:cNvPr>
          <p:cNvSpPr txBox="1">
            <a:spLocks noChangeArrowheads="1"/>
          </p:cNvSpPr>
          <p:nvPr/>
        </p:nvSpPr>
        <p:spPr bwMode="auto">
          <a:xfrm>
            <a:off x="5555455" y="6019800"/>
            <a:ext cx="2971800" cy="609600"/>
          </a:xfrm>
          <a:prstGeom prst="rect">
            <a:avLst/>
          </a:prstGeom>
          <a:noFill/>
          <a:ln w="9525">
            <a:noFill/>
            <a:miter lim="800000"/>
            <a:headEnd/>
            <a:tailEnd/>
          </a:ln>
        </p:spPr>
        <p:txBody>
          <a:bodyPr anchor="ctr"/>
          <a:lstStyle/>
          <a:p>
            <a:pPr algn="ctr" eaLnBrk="1" hangingPunct="1">
              <a:defRPr/>
            </a:pPr>
            <a:r>
              <a:rPr lang="en-US" sz="3600" kern="0" dirty="0">
                <a:solidFill>
                  <a:schemeClr val="tx2"/>
                </a:solidFill>
                <a:latin typeface="+mj-lt"/>
                <a:ea typeface="+mj-ea"/>
                <a:cs typeface="+mj-cs"/>
              </a:rPr>
              <a:t>72 years old</a:t>
            </a:r>
          </a:p>
        </p:txBody>
      </p:sp>
      <p:sp>
        <p:nvSpPr>
          <p:cNvPr id="10" name="Rectangle 2">
            <a:extLst>
              <a:ext uri="{FF2B5EF4-FFF2-40B4-BE49-F238E27FC236}">
                <a16:creationId xmlns:a16="http://schemas.microsoft.com/office/drawing/2014/main" xmlns="" id="{CD5AE618-5928-A3AD-776A-8BB077E4A76E}"/>
              </a:ext>
            </a:extLst>
          </p:cNvPr>
          <p:cNvSpPr txBox="1">
            <a:spLocks noChangeArrowheads="1"/>
          </p:cNvSpPr>
          <p:nvPr/>
        </p:nvSpPr>
        <p:spPr bwMode="auto">
          <a:xfrm rot="2252091">
            <a:off x="2762557" y="4111005"/>
            <a:ext cx="3240202" cy="914400"/>
          </a:xfrm>
          <a:prstGeom prst="rect">
            <a:avLst/>
          </a:prstGeom>
          <a:noFill/>
          <a:ln w="9525">
            <a:noFill/>
            <a:miter lim="800000"/>
            <a:headEnd/>
            <a:tailEnd/>
          </a:ln>
        </p:spPr>
        <p:txBody>
          <a:bodyPr anchor="ctr"/>
          <a:lstStyle/>
          <a:p>
            <a:pPr algn="ctr" eaLnBrk="1" hangingPunct="1">
              <a:defRPr/>
            </a:pPr>
            <a:r>
              <a:rPr lang="en-US" sz="3200" kern="0" dirty="0">
                <a:solidFill>
                  <a:schemeClr val="tx2"/>
                </a:solidFill>
                <a:latin typeface="+mj-lt"/>
                <a:ea typeface="+mj-ea"/>
                <a:cs typeface="+mj-cs"/>
              </a:rPr>
              <a:t>Served 42 years</a:t>
            </a:r>
          </a:p>
        </p:txBody>
      </p:sp>
      <p:pic>
        <p:nvPicPr>
          <p:cNvPr id="2" name="Picture 10">
            <a:extLst>
              <a:ext uri="{FF2B5EF4-FFF2-40B4-BE49-F238E27FC236}">
                <a16:creationId xmlns:a16="http://schemas.microsoft.com/office/drawing/2014/main" xmlns="" id="{1169695C-3378-5BDA-84CD-D886ACBE9B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654674" y="3200400"/>
            <a:ext cx="27733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005C3D13-A8F0-C131-3B6C-FEBC4ADCD1B0}"/>
              </a:ext>
            </a:extLst>
          </p:cNvPr>
          <p:cNvSpPr>
            <a:spLocks noGrp="1" noChangeArrowheads="1"/>
          </p:cNvSpPr>
          <p:nvPr>
            <p:ph type="title" idx="4294967295"/>
          </p:nvPr>
        </p:nvSpPr>
        <p:spPr>
          <a:xfrm>
            <a:off x="228600" y="228600"/>
            <a:ext cx="8610600" cy="2895600"/>
          </a:xfrm>
        </p:spPr>
        <p:txBody>
          <a:bodyPr/>
          <a:lstStyle/>
          <a:p>
            <a:pPr eaLnBrk="1" hangingPunct="1"/>
            <a:r>
              <a:rPr lang="en-US" altLang="en-US" sz="3200" b="1"/>
              <a:t>Saul chose three thousand men from Israel; two thousand were with him at Mikmash and in the hill country of Bethel, and a thousand were with Jonathan at Gibeah in Benjamin.</a:t>
            </a:r>
            <a:endParaRPr lang="en-US" altLang="en-US" sz="3200"/>
          </a:p>
        </p:txBody>
      </p:sp>
      <p:sp>
        <p:nvSpPr>
          <p:cNvPr id="58371" name="Line 3">
            <a:extLst>
              <a:ext uri="{FF2B5EF4-FFF2-40B4-BE49-F238E27FC236}">
                <a16:creationId xmlns:a16="http://schemas.microsoft.com/office/drawing/2014/main" xmlns="" id="{D44503C6-0983-69F8-B48B-2BE057237603}"/>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2" name="Text Box 14">
            <a:extLst>
              <a:ext uri="{FF2B5EF4-FFF2-40B4-BE49-F238E27FC236}">
                <a16:creationId xmlns:a16="http://schemas.microsoft.com/office/drawing/2014/main" xmlns="" id="{8FCF8E45-84FF-820C-BBCE-E85500F231AF}"/>
              </a:ext>
            </a:extLst>
          </p:cNvPr>
          <p:cNvSpPr txBox="1">
            <a:spLocks noChangeArrowheads="1"/>
          </p:cNvSpPr>
          <p:nvPr/>
        </p:nvSpPr>
        <p:spPr bwMode="auto">
          <a:xfrm>
            <a:off x="152400" y="6248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dirty="0"/>
              <a:t>3,000 total from Israel</a:t>
            </a:r>
          </a:p>
        </p:txBody>
      </p:sp>
      <p:sp>
        <p:nvSpPr>
          <p:cNvPr id="58373" name="Text Box 15">
            <a:extLst>
              <a:ext uri="{FF2B5EF4-FFF2-40B4-BE49-F238E27FC236}">
                <a16:creationId xmlns:a16="http://schemas.microsoft.com/office/drawing/2014/main" xmlns="" id="{91EA63F1-4B14-43A3-6676-29BF81F627E3}"/>
              </a:ext>
            </a:extLst>
          </p:cNvPr>
          <p:cNvSpPr txBox="1">
            <a:spLocks noChangeArrowheads="1"/>
          </p:cNvSpPr>
          <p:nvPr/>
        </p:nvSpPr>
        <p:spPr bwMode="auto">
          <a:xfrm>
            <a:off x="4038600" y="5380037"/>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2,000 men </a:t>
            </a:r>
          </a:p>
          <a:p>
            <a:pPr algn="ctr">
              <a:spcBef>
                <a:spcPct val="0"/>
              </a:spcBef>
              <a:buFontTx/>
              <a:buNone/>
            </a:pPr>
            <a:r>
              <a:rPr lang="en-US" altLang="en-US" sz="2400" dirty="0"/>
              <a:t>from </a:t>
            </a:r>
            <a:r>
              <a:rPr lang="en-US" altLang="en-US" sz="2400" dirty="0" err="1"/>
              <a:t>Micmash</a:t>
            </a:r>
            <a:endParaRPr lang="en-US" altLang="en-US" sz="2400" dirty="0"/>
          </a:p>
        </p:txBody>
      </p:sp>
      <p:sp>
        <p:nvSpPr>
          <p:cNvPr id="58374" name="Text Box 16">
            <a:extLst>
              <a:ext uri="{FF2B5EF4-FFF2-40B4-BE49-F238E27FC236}">
                <a16:creationId xmlns:a16="http://schemas.microsoft.com/office/drawing/2014/main" xmlns="" id="{44994B85-6CDA-B3AE-36DD-E0C26C74ABA3}"/>
              </a:ext>
            </a:extLst>
          </p:cNvPr>
          <p:cNvSpPr txBox="1">
            <a:spLocks noChangeArrowheads="1"/>
          </p:cNvSpPr>
          <p:nvPr/>
        </p:nvSpPr>
        <p:spPr bwMode="auto">
          <a:xfrm>
            <a:off x="6019800" y="5837237"/>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a:t>1,000 men with </a:t>
            </a:r>
          </a:p>
          <a:p>
            <a:pPr algn="ctr">
              <a:spcBef>
                <a:spcPct val="0"/>
              </a:spcBef>
              <a:buFontTx/>
              <a:buNone/>
            </a:pPr>
            <a:r>
              <a:rPr lang="en-US" altLang="en-US" sz="2400" dirty="0"/>
              <a:t>Jonathan at Gibeah</a:t>
            </a:r>
          </a:p>
        </p:txBody>
      </p:sp>
      <p:pic>
        <p:nvPicPr>
          <p:cNvPr id="58375" name="Picture 17" descr="Man with sword">
            <a:extLst>
              <a:ext uri="{FF2B5EF4-FFF2-40B4-BE49-F238E27FC236}">
                <a16:creationId xmlns:a16="http://schemas.microsoft.com/office/drawing/2014/main" xmlns="" id="{EDDF2335-2625-9CE0-FBA2-0A4CB85087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4267200"/>
            <a:ext cx="960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9" descr="Man with sword">
            <a:extLst>
              <a:ext uri="{FF2B5EF4-FFF2-40B4-BE49-F238E27FC236}">
                <a16:creationId xmlns:a16="http://schemas.microsoft.com/office/drawing/2014/main" xmlns="" id="{6EB65E22-62C3-6B66-E273-1CA521B8F6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4038600"/>
            <a:ext cx="960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20" descr="Man with sword">
            <a:extLst>
              <a:ext uri="{FF2B5EF4-FFF2-40B4-BE49-F238E27FC236}">
                <a16:creationId xmlns:a16="http://schemas.microsoft.com/office/drawing/2014/main" xmlns="" id="{90902E20-6951-7B5D-0D7F-99F7EE2782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4343400"/>
            <a:ext cx="960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21" descr="Man with sword">
            <a:extLst>
              <a:ext uri="{FF2B5EF4-FFF2-40B4-BE49-F238E27FC236}">
                <a16:creationId xmlns:a16="http://schemas.microsoft.com/office/drawing/2014/main" xmlns="" id="{9892D8E7-256C-BF90-F4E5-129A328153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1778" y="3345543"/>
            <a:ext cx="960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22" descr="Man with sword">
            <a:extLst>
              <a:ext uri="{FF2B5EF4-FFF2-40B4-BE49-F238E27FC236}">
                <a16:creationId xmlns:a16="http://schemas.microsoft.com/office/drawing/2014/main" xmlns="" id="{C0908196-E385-C2C5-771C-1CF893A1BCD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41926" y="3345543"/>
            <a:ext cx="960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23" descr="Man with sword">
            <a:extLst>
              <a:ext uri="{FF2B5EF4-FFF2-40B4-BE49-F238E27FC236}">
                <a16:creationId xmlns:a16="http://schemas.microsoft.com/office/drawing/2014/main" xmlns="" id="{8486682C-5755-1D3C-F6DA-5A5668569E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26514" y="3627437"/>
            <a:ext cx="960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E8F6B046-0E2D-9065-A0C9-9BD034C728EA}"/>
              </a:ext>
            </a:extLst>
          </p:cNvPr>
          <p:cNvSpPr>
            <a:spLocks noGrp="1" noChangeArrowheads="1"/>
          </p:cNvSpPr>
          <p:nvPr>
            <p:ph type="title"/>
          </p:nvPr>
        </p:nvSpPr>
        <p:spPr>
          <a:xfrm>
            <a:off x="304800" y="4876800"/>
            <a:ext cx="8534400" cy="1752600"/>
          </a:xfrm>
        </p:spPr>
        <p:txBody>
          <a:bodyPr/>
          <a:lstStyle/>
          <a:p>
            <a:pPr eaLnBrk="1" hangingPunct="1"/>
            <a:r>
              <a:rPr lang="en-US" altLang="en-US" sz="3200" b="1"/>
              <a:t>The rest of the men he sent back to their homes.</a:t>
            </a:r>
            <a:endParaRPr lang="en-US" altLang="en-US" sz="3200"/>
          </a:p>
        </p:txBody>
      </p:sp>
      <p:sp>
        <p:nvSpPr>
          <p:cNvPr id="60419" name="Line 3">
            <a:extLst>
              <a:ext uri="{FF2B5EF4-FFF2-40B4-BE49-F238E27FC236}">
                <a16:creationId xmlns:a16="http://schemas.microsoft.com/office/drawing/2014/main" xmlns="" id="{D5F4E708-5A13-61C9-F9E1-3A6BAD4A3717}"/>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3">
            <a:extLst>
              <a:ext uri="{FF2B5EF4-FFF2-40B4-BE49-F238E27FC236}">
                <a16:creationId xmlns:a16="http://schemas.microsoft.com/office/drawing/2014/main" xmlns="" id="{2393013D-346D-78F2-83FE-C958C32CCA34}"/>
              </a:ext>
            </a:extLst>
          </p:cNvPr>
          <p:cNvGrpSpPr>
            <a:grpSpLocks/>
          </p:cNvGrpSpPr>
          <p:nvPr/>
        </p:nvGrpSpPr>
        <p:grpSpPr bwMode="auto">
          <a:xfrm>
            <a:off x="5181600" y="1295400"/>
            <a:ext cx="3714750" cy="3657600"/>
            <a:chOff x="5029200" y="304800"/>
            <a:chExt cx="3714750" cy="3657600"/>
          </a:xfrm>
        </p:grpSpPr>
        <p:pic>
          <p:nvPicPr>
            <p:cNvPr id="60422" name="Picture 4" descr="Joel, Bible">
              <a:extLst>
                <a:ext uri="{FF2B5EF4-FFF2-40B4-BE49-F238E27FC236}">
                  <a16:creationId xmlns:a16="http://schemas.microsoft.com/office/drawing/2014/main" xmlns="" id="{21BEB4BA-3495-135E-71B6-86B0ED360E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3800" y="533400"/>
              <a:ext cx="1200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4" descr="Joel, Bible">
              <a:extLst>
                <a:ext uri="{FF2B5EF4-FFF2-40B4-BE49-F238E27FC236}">
                  <a16:creationId xmlns:a16="http://schemas.microsoft.com/office/drawing/2014/main" xmlns="" id="{D12E41B6-E7F3-9516-4098-5D8EE9EEE6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81800" y="304800"/>
              <a:ext cx="1200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4" descr="Joel, Bible">
              <a:extLst>
                <a:ext uri="{FF2B5EF4-FFF2-40B4-BE49-F238E27FC236}">
                  <a16:creationId xmlns:a16="http://schemas.microsoft.com/office/drawing/2014/main" xmlns="" id="{AA00F3BC-0BFA-3172-A21C-8688B6C7E7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914400"/>
              <a:ext cx="1200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4" descr="Joel, Bible">
              <a:extLst>
                <a:ext uri="{FF2B5EF4-FFF2-40B4-BE49-F238E27FC236}">
                  <a16:creationId xmlns:a16="http://schemas.microsoft.com/office/drawing/2014/main" xmlns="" id="{81513260-CFCD-7500-4A8E-0316EC20FF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533400"/>
              <a:ext cx="1200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1" name="Picture 7" descr="C:\Documents and Settings\usd233\Local Settings\Temporary Internet Files\Content.IE5\2ZXNSCSP\MC900094815[1].wmf">
            <a:extLst>
              <a:ext uri="{FF2B5EF4-FFF2-40B4-BE49-F238E27FC236}">
                <a16:creationId xmlns:a16="http://schemas.microsoft.com/office/drawing/2014/main" xmlns="" id="{085071D6-8069-892D-8D24-867075613A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0"/>
            <a:ext cx="2971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2DA527DC-7645-1BDC-43C3-6C58157CFE99}"/>
              </a:ext>
            </a:extLst>
          </p:cNvPr>
          <p:cNvSpPr>
            <a:spLocks noGrp="1" noChangeArrowheads="1"/>
          </p:cNvSpPr>
          <p:nvPr>
            <p:ph type="title"/>
          </p:nvPr>
        </p:nvSpPr>
        <p:spPr>
          <a:xfrm>
            <a:off x="304800" y="0"/>
            <a:ext cx="8534400" cy="3429000"/>
          </a:xfrm>
        </p:spPr>
        <p:txBody>
          <a:bodyPr/>
          <a:lstStyle/>
          <a:p>
            <a:pPr eaLnBrk="1" hangingPunct="1"/>
            <a:r>
              <a:rPr lang="en-US" altLang="en-US" sz="3200" b="1"/>
              <a:t>Jonathan attacked the Philistine outpost at Geba, and the Philistines heard about it. Then Saul had the trumpet blown throughout the land and said, “Let the Hebrews hear!”</a:t>
            </a:r>
            <a:endParaRPr lang="en-US" altLang="en-US" sz="3200"/>
          </a:p>
        </p:txBody>
      </p:sp>
      <p:sp>
        <p:nvSpPr>
          <p:cNvPr id="62467" name="Line 3">
            <a:extLst>
              <a:ext uri="{FF2B5EF4-FFF2-40B4-BE49-F238E27FC236}">
                <a16:creationId xmlns:a16="http://schemas.microsoft.com/office/drawing/2014/main" xmlns="" id="{E8067E89-C96B-A232-DEB4-153ECE832FB8}"/>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2468" name="Picture 9" descr="C:\Documents and Settings\usd233\Local Settings\Temporary Internet Files\Content.IE5\5AKNRBOZ\MC900290047[1].wmf">
            <a:extLst>
              <a:ext uri="{FF2B5EF4-FFF2-40B4-BE49-F238E27FC236}">
                <a16:creationId xmlns:a16="http://schemas.microsoft.com/office/drawing/2014/main" xmlns="" id="{6AB02073-7553-81E3-4798-5B7799AB0E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5687" y="5221287"/>
            <a:ext cx="195262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CB3B0405-54AD-C110-738F-B34726165F96}"/>
              </a:ext>
            </a:extLst>
          </p:cNvPr>
          <p:cNvGrpSpPr/>
          <p:nvPr/>
        </p:nvGrpSpPr>
        <p:grpSpPr>
          <a:xfrm rot="906356">
            <a:off x="4688858" y="3027897"/>
            <a:ext cx="3962400" cy="3176588"/>
            <a:chOff x="4495800" y="3048000"/>
            <a:chExt cx="3962400" cy="3176588"/>
          </a:xfrm>
        </p:grpSpPr>
        <p:pic>
          <p:nvPicPr>
            <p:cNvPr id="62469" name="Picture 11" descr="MC900434669[1]">
              <a:extLst>
                <a:ext uri="{FF2B5EF4-FFF2-40B4-BE49-F238E27FC236}">
                  <a16:creationId xmlns:a16="http://schemas.microsoft.com/office/drawing/2014/main" xmlns="" id="{213CCA15-30EF-F744-D797-2E7C1376DB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3048000"/>
              <a:ext cx="3962400"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ext Box 12">
              <a:extLst>
                <a:ext uri="{FF2B5EF4-FFF2-40B4-BE49-F238E27FC236}">
                  <a16:creationId xmlns:a16="http://schemas.microsoft.com/office/drawing/2014/main" xmlns="" id="{B61AB61F-4C2C-753A-4119-DE35DA946A10}"/>
                </a:ext>
              </a:extLst>
            </p:cNvPr>
            <p:cNvSpPr txBox="1">
              <a:spLocks noChangeArrowheads="1"/>
            </p:cNvSpPr>
            <p:nvPr/>
          </p:nvSpPr>
          <p:spPr bwMode="auto">
            <a:xfrm>
              <a:off x="4800600" y="3581400"/>
              <a:ext cx="320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FontTx/>
                <a:buNone/>
              </a:pPr>
              <a:r>
                <a:rPr lang="en-US" altLang="en-US" b="1" dirty="0">
                  <a:solidFill>
                    <a:srgbClr val="C00000"/>
                  </a:solidFill>
                </a:rPr>
                <a:t>Let the Hebrews hear!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4562" y="1346775"/>
            <a:ext cx="7924800" cy="4343400"/>
          </a:xfrm>
        </p:spPr>
        <p:txBody>
          <a:bodyPr/>
          <a:lstStyle/>
          <a:p>
            <a:pPr marL="0" indent="0" algn="ctr" eaLnBrk="1" hangingPunct="1">
              <a:spcBef>
                <a:spcPts val="600"/>
              </a:spcBef>
              <a:buFontTx/>
              <a:buNone/>
              <a:defRPr/>
            </a:pPr>
            <a:r>
              <a:rPr lang="en-US" altLang="en-US" sz="4000" b="1" dirty="0"/>
              <a:t>  Look to the Lord and His strength;</a:t>
            </a:r>
          </a:p>
          <a:p>
            <a:pPr marL="0" indent="0" algn="ctr" eaLnBrk="1" hangingPunct="1">
              <a:spcBef>
                <a:spcPts val="600"/>
              </a:spcBef>
              <a:buFontTx/>
              <a:buNone/>
              <a:defRPr/>
            </a:pPr>
            <a:r>
              <a:rPr lang="en-US" altLang="en-US" sz="4000" b="1" dirty="0"/>
              <a:t>Seek His face always.</a:t>
            </a:r>
          </a:p>
          <a:p>
            <a:pPr marL="0" indent="0" algn="ctr" eaLnBrk="1" hangingPunct="1">
              <a:spcBef>
                <a:spcPts val="600"/>
              </a:spcBef>
              <a:buFontTx/>
              <a:buNone/>
              <a:defRPr/>
            </a:pPr>
            <a:r>
              <a:rPr lang="en-US" altLang="en-US" sz="4000" b="1" dirty="0"/>
              <a:t>Remember the wonders he has done, </a:t>
            </a:r>
          </a:p>
          <a:p>
            <a:pPr marL="0" indent="0" algn="ctr" eaLnBrk="1" hangingPunct="1">
              <a:spcBef>
                <a:spcPts val="600"/>
              </a:spcBef>
              <a:buFontTx/>
              <a:buNone/>
              <a:defRPr/>
            </a:pPr>
            <a:r>
              <a:rPr lang="en-US" altLang="en-US" sz="4000" b="1" dirty="0"/>
              <a:t>His miracles,</a:t>
            </a:r>
          </a:p>
          <a:p>
            <a:pPr marL="0" indent="0" algn="ctr" eaLnBrk="1" hangingPunct="1">
              <a:spcBef>
                <a:spcPts val="600"/>
              </a:spcBef>
              <a:buFontTx/>
              <a:buNone/>
              <a:defRPr/>
            </a:pPr>
            <a:r>
              <a:rPr lang="en-US" altLang="en-US" sz="4000" b="1" dirty="0"/>
              <a:t>And the judgements </a:t>
            </a:r>
          </a:p>
          <a:p>
            <a:pPr marL="0" indent="0" algn="ctr" eaLnBrk="1" hangingPunct="1">
              <a:spcBef>
                <a:spcPts val="600"/>
              </a:spcBef>
              <a:buFontTx/>
              <a:buNone/>
              <a:defRPr/>
            </a:pPr>
            <a:r>
              <a:rPr lang="en-US" altLang="en-US" sz="4000" b="1" dirty="0"/>
              <a:t>He pronounced.</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743200" y="4572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52400"/>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652700" y="2841916"/>
            <a:ext cx="6630341"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13462">
                  <a:solidFill>
                    <a:srgbClr val="FFFFFF">
                      <a:lumMod val="95000"/>
                    </a:srgbClr>
                  </a:solidFill>
                  <a:prstDash val="solid"/>
                </a:ln>
                <a:solidFill>
                  <a:srgbClr val="5A5C6C">
                    <a:lumMod val="50000"/>
                  </a:srgbClr>
                </a:solidFill>
                <a:effectLst/>
                <a:uLnTx/>
                <a:uFillTx/>
                <a:latin typeface="Sitka Display Semibold" pitchFamily="2" charset="0"/>
                <a:ea typeface="ＭＳ Ｐゴシック" panose="020B0600070205080204" pitchFamily="34" charset="-128"/>
                <a:cs typeface="+mn-cs"/>
              </a:rPr>
              <a:t>1 Chronicles 16:11-12</a:t>
            </a: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lba Super"/>
                <a:ea typeface="ＭＳ Ｐゴシック" panose="020B0600070205080204" pitchFamily="34" charset="-128"/>
                <a:cs typeface="+mn-cs"/>
              </a:rPr>
              <a:t>DigSite #5</a:t>
            </a:r>
          </a:p>
        </p:txBody>
      </p:sp>
    </p:spTree>
    <p:extLst>
      <p:ext uri="{BB962C8B-B14F-4D97-AF65-F5344CB8AC3E}">
        <p14:creationId xmlns:p14="http://schemas.microsoft.com/office/powerpoint/2010/main" val="21243415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EB49D5ED-8CCF-338D-ECAA-459CBC4928B5}"/>
              </a:ext>
            </a:extLst>
          </p:cNvPr>
          <p:cNvSpPr>
            <a:spLocks noGrp="1" noChangeArrowheads="1"/>
          </p:cNvSpPr>
          <p:nvPr>
            <p:ph type="title"/>
          </p:nvPr>
        </p:nvSpPr>
        <p:spPr>
          <a:xfrm>
            <a:off x="609600" y="228600"/>
            <a:ext cx="8229600" cy="2667000"/>
          </a:xfrm>
        </p:spPr>
        <p:txBody>
          <a:bodyPr/>
          <a:lstStyle/>
          <a:p>
            <a:pPr eaLnBrk="1" hangingPunct="1"/>
            <a:r>
              <a:rPr lang="en-US" altLang="en-US" sz="3200" b="1" dirty="0"/>
              <a:t>So all Israel heard the news: </a:t>
            </a:r>
            <a:br>
              <a:rPr lang="en-US" altLang="en-US" sz="3200" b="1" dirty="0"/>
            </a:br>
            <a:r>
              <a:rPr lang="en-US" altLang="en-US" sz="3200" b="1" dirty="0"/>
              <a:t>“Saul has attacked the Philistine outpost, and now Israel has become obnoxious to the Philistines.” And the people were summoned to join Saul at Gilgal.</a:t>
            </a:r>
            <a:endParaRPr lang="en-US" altLang="en-US" sz="3200" dirty="0"/>
          </a:p>
        </p:txBody>
      </p:sp>
      <p:pic>
        <p:nvPicPr>
          <p:cNvPr id="64515" name="Picture 6" descr="C:\Documents and Settings\usd233\Local Settings\Temporary Internet Files\Content.IE5\1ZA2DOSD\MC900364338[1].wmf">
            <a:extLst>
              <a:ext uri="{FF2B5EF4-FFF2-40B4-BE49-F238E27FC236}">
                <a16:creationId xmlns:a16="http://schemas.microsoft.com/office/drawing/2014/main" xmlns="" id="{3135EB91-EA12-2337-357C-9154CF8975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038600"/>
            <a:ext cx="2776538"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xmlns="" id="{05B88ECD-B77A-CBE9-C121-4541E5512AE6}"/>
              </a:ext>
            </a:extLst>
          </p:cNvPr>
          <p:cNvSpPr txBox="1">
            <a:spLocks noChangeArrowheads="1"/>
          </p:cNvSpPr>
          <p:nvPr/>
        </p:nvSpPr>
        <p:spPr bwMode="auto">
          <a:xfrm>
            <a:off x="0" y="3429000"/>
            <a:ext cx="2667000" cy="990600"/>
          </a:xfrm>
          <a:prstGeom prst="rect">
            <a:avLst/>
          </a:prstGeom>
          <a:noFill/>
          <a:ln w="9525">
            <a:noFill/>
            <a:miter lim="800000"/>
            <a:headEnd/>
            <a:tailEnd/>
          </a:ln>
        </p:spPr>
        <p:txBody>
          <a:bodyPr anchor="ctr"/>
          <a:lstStyle/>
          <a:p>
            <a:pPr algn="ctr" eaLnBrk="1" hangingPunct="1">
              <a:defRPr/>
            </a:pPr>
            <a:r>
              <a:rPr lang="en-US" sz="4400" i="1" kern="0" dirty="0">
                <a:solidFill>
                  <a:schemeClr val="tx2"/>
                </a:solidFill>
                <a:latin typeface="+mj-lt"/>
                <a:ea typeface="+mj-ea"/>
                <a:cs typeface="+mj-cs"/>
              </a:rPr>
              <a:t>Attacked!</a:t>
            </a:r>
          </a:p>
        </p:txBody>
      </p:sp>
      <p:pic>
        <p:nvPicPr>
          <p:cNvPr id="64517" name="Picture 8" descr="http://t3.gstatic.com/images?q=tbn:-0FvG-XTA1pz0M:http://collegecandy.files.wordpress.com/2009/09/smell-bad-holding-nose-copy.jpg?w=399&amp;h=239&amp;t=1">
            <a:extLst>
              <a:ext uri="{FF2B5EF4-FFF2-40B4-BE49-F238E27FC236}">
                <a16:creationId xmlns:a16="http://schemas.microsoft.com/office/drawing/2014/main" xmlns="" id="{47B62927-B83D-1272-D557-D0A1E1C29B5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16450" y="3962400"/>
            <a:ext cx="3937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8DA98F49-5C26-7D04-86BB-7D6C083E22F3}"/>
              </a:ext>
            </a:extLst>
          </p:cNvPr>
          <p:cNvSpPr>
            <a:spLocks noGrp="1" noChangeArrowheads="1"/>
          </p:cNvSpPr>
          <p:nvPr>
            <p:ph type="title"/>
          </p:nvPr>
        </p:nvSpPr>
        <p:spPr>
          <a:xfrm>
            <a:off x="609600" y="228600"/>
            <a:ext cx="8229600" cy="2667000"/>
          </a:xfrm>
        </p:spPr>
        <p:txBody>
          <a:bodyPr/>
          <a:lstStyle/>
          <a:p>
            <a:pPr eaLnBrk="1" hangingPunct="1"/>
            <a:r>
              <a:rPr lang="en-US" altLang="en-US" sz="3200" b="1" dirty="0"/>
              <a:t>The Philistines assembled to fight Israel, with three thousand chariots, </a:t>
            </a:r>
            <a:br>
              <a:rPr lang="en-US" altLang="en-US" sz="3200" b="1" dirty="0"/>
            </a:br>
            <a:r>
              <a:rPr lang="en-US" altLang="en-US" sz="3200" b="1" dirty="0"/>
              <a:t>six thousand charioteers, </a:t>
            </a:r>
            <a:br>
              <a:rPr lang="en-US" altLang="en-US" sz="3200" b="1" dirty="0"/>
            </a:br>
            <a:r>
              <a:rPr lang="en-US" altLang="en-US" sz="3200" b="1" dirty="0"/>
              <a:t>and soldiers as numerous as the sand on the seashore.</a:t>
            </a:r>
            <a:endParaRPr lang="en-US" altLang="en-US" sz="3200" dirty="0"/>
          </a:p>
        </p:txBody>
      </p:sp>
      <p:pic>
        <p:nvPicPr>
          <p:cNvPr id="66563" name="Picture 10">
            <a:extLst>
              <a:ext uri="{FF2B5EF4-FFF2-40B4-BE49-F238E27FC236}">
                <a16:creationId xmlns:a16="http://schemas.microsoft.com/office/drawing/2014/main" xmlns="" id="{E1EE3863-44AA-27F6-698D-A21D7BF7B6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28600" y="3155810"/>
            <a:ext cx="2543175" cy="173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2" descr="http://img.tfd.com/wn/CE/68D18-charioteer.gif">
            <a:extLst>
              <a:ext uri="{FF2B5EF4-FFF2-40B4-BE49-F238E27FC236}">
                <a16:creationId xmlns:a16="http://schemas.microsoft.com/office/drawing/2014/main" xmlns="" id="{B0F9ECC5-CEAA-17FA-5873-344D98F83A9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5200" y="3581400"/>
            <a:ext cx="1244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xmlns="" id="{EDF16744-1D40-1717-D6BC-4CF6AC8649A5}"/>
              </a:ext>
            </a:extLst>
          </p:cNvPr>
          <p:cNvSpPr txBox="1">
            <a:spLocks noChangeArrowheads="1"/>
          </p:cNvSpPr>
          <p:nvPr/>
        </p:nvSpPr>
        <p:spPr bwMode="auto">
          <a:xfrm>
            <a:off x="0" y="4953000"/>
            <a:ext cx="2667000" cy="1447800"/>
          </a:xfrm>
          <a:prstGeom prst="rect">
            <a:avLst/>
          </a:prstGeom>
          <a:noFill/>
          <a:ln w="9525">
            <a:noFill/>
            <a:miter lim="800000"/>
            <a:headEnd/>
            <a:tailEnd/>
          </a:ln>
        </p:spPr>
        <p:txBody>
          <a:bodyPr anchor="ctr"/>
          <a:lstStyle/>
          <a:p>
            <a:pPr algn="ctr" eaLnBrk="1" hangingPunct="1">
              <a:defRPr/>
            </a:pPr>
            <a:r>
              <a:rPr lang="en-US" sz="4400" kern="0" dirty="0">
                <a:solidFill>
                  <a:schemeClr val="tx2"/>
                </a:solidFill>
                <a:latin typeface="+mj-lt"/>
                <a:ea typeface="+mj-ea"/>
                <a:cs typeface="+mj-cs"/>
              </a:rPr>
              <a:t>3,000</a:t>
            </a:r>
          </a:p>
          <a:p>
            <a:pPr algn="ctr" eaLnBrk="1" hangingPunct="1">
              <a:defRPr/>
            </a:pPr>
            <a:r>
              <a:rPr lang="en-US" sz="4400" kern="0" dirty="0">
                <a:solidFill>
                  <a:schemeClr val="tx2"/>
                </a:solidFill>
                <a:latin typeface="+mj-lt"/>
                <a:ea typeface="+mj-ea"/>
                <a:cs typeface="+mj-cs"/>
              </a:rPr>
              <a:t>chariots</a:t>
            </a:r>
          </a:p>
        </p:txBody>
      </p:sp>
      <p:sp>
        <p:nvSpPr>
          <p:cNvPr id="12" name="Rectangle 2">
            <a:extLst>
              <a:ext uri="{FF2B5EF4-FFF2-40B4-BE49-F238E27FC236}">
                <a16:creationId xmlns:a16="http://schemas.microsoft.com/office/drawing/2014/main" xmlns="" id="{21E2C2D9-8F97-4C2C-BDF4-A7580C32AFB2}"/>
              </a:ext>
            </a:extLst>
          </p:cNvPr>
          <p:cNvSpPr txBox="1">
            <a:spLocks noChangeArrowheads="1"/>
          </p:cNvSpPr>
          <p:nvPr/>
        </p:nvSpPr>
        <p:spPr bwMode="auto">
          <a:xfrm>
            <a:off x="2590800" y="5029200"/>
            <a:ext cx="3048000" cy="1524000"/>
          </a:xfrm>
          <a:prstGeom prst="rect">
            <a:avLst/>
          </a:prstGeom>
          <a:noFill/>
          <a:ln w="9525">
            <a:noFill/>
            <a:miter lim="800000"/>
            <a:headEnd/>
            <a:tailEnd/>
          </a:ln>
        </p:spPr>
        <p:txBody>
          <a:bodyPr anchor="ctr"/>
          <a:lstStyle/>
          <a:p>
            <a:pPr algn="ctr" eaLnBrk="1" hangingPunct="1">
              <a:defRPr/>
            </a:pPr>
            <a:r>
              <a:rPr lang="en-US" sz="4400" kern="0" dirty="0">
                <a:solidFill>
                  <a:schemeClr val="tx2"/>
                </a:solidFill>
                <a:latin typeface="+mj-lt"/>
                <a:ea typeface="+mj-ea"/>
                <a:cs typeface="+mj-cs"/>
              </a:rPr>
              <a:t>6,000</a:t>
            </a:r>
          </a:p>
          <a:p>
            <a:pPr algn="ctr" eaLnBrk="1" hangingPunct="1">
              <a:defRPr/>
            </a:pPr>
            <a:r>
              <a:rPr lang="en-US" sz="4400" kern="0" dirty="0">
                <a:solidFill>
                  <a:schemeClr val="tx2"/>
                </a:solidFill>
                <a:latin typeface="+mj-lt"/>
                <a:ea typeface="+mj-ea"/>
                <a:cs typeface="+mj-cs"/>
              </a:rPr>
              <a:t>charioteers</a:t>
            </a:r>
          </a:p>
        </p:txBody>
      </p:sp>
      <p:pic>
        <p:nvPicPr>
          <p:cNvPr id="66567" name="Picture 14" descr="C:\Documents and Settings\usd233\Local Settings\Temporary Internet Files\Content.IE5\5FL6JLRY\MP900177932[1].jpg">
            <a:extLst>
              <a:ext uri="{FF2B5EF4-FFF2-40B4-BE49-F238E27FC236}">
                <a16:creationId xmlns:a16="http://schemas.microsoft.com/office/drawing/2014/main" xmlns="" id="{9B042767-ED48-FABA-C8AC-093CD9AE401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48400" y="34290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a:extLst>
              <a:ext uri="{FF2B5EF4-FFF2-40B4-BE49-F238E27FC236}">
                <a16:creationId xmlns:a16="http://schemas.microsoft.com/office/drawing/2014/main" xmlns="" id="{35FC215A-B078-CBCC-13D5-F34D0C43368C}"/>
              </a:ext>
            </a:extLst>
          </p:cNvPr>
          <p:cNvSpPr txBox="1">
            <a:spLocks noChangeArrowheads="1"/>
          </p:cNvSpPr>
          <p:nvPr/>
        </p:nvSpPr>
        <p:spPr bwMode="auto">
          <a:xfrm>
            <a:off x="6096000" y="5105400"/>
            <a:ext cx="3048000" cy="1524000"/>
          </a:xfrm>
          <a:prstGeom prst="rect">
            <a:avLst/>
          </a:prstGeom>
          <a:noFill/>
          <a:ln w="9525">
            <a:noFill/>
            <a:miter lim="800000"/>
            <a:headEnd/>
            <a:tailEnd/>
          </a:ln>
        </p:spPr>
        <p:txBody>
          <a:bodyPr anchor="ctr"/>
          <a:lstStyle/>
          <a:p>
            <a:pPr algn="ctr" eaLnBrk="1" hangingPunct="1">
              <a:defRPr/>
            </a:pPr>
            <a:r>
              <a:rPr lang="en-US" sz="3200" kern="0" dirty="0">
                <a:solidFill>
                  <a:schemeClr val="tx2"/>
                </a:solidFill>
                <a:latin typeface="+mj-lt"/>
                <a:ea typeface="+mj-ea"/>
                <a:cs typeface="+mj-cs"/>
              </a:rPr>
              <a:t>Soldiers = more than you can count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BF857CC4-BC5B-E681-DF73-76007AD71954}"/>
              </a:ext>
            </a:extLst>
          </p:cNvPr>
          <p:cNvSpPr>
            <a:spLocks noGrp="1" noChangeArrowheads="1"/>
          </p:cNvSpPr>
          <p:nvPr>
            <p:ph type="title"/>
          </p:nvPr>
        </p:nvSpPr>
        <p:spPr>
          <a:xfrm>
            <a:off x="304800" y="228600"/>
            <a:ext cx="8534400" cy="2286000"/>
          </a:xfrm>
        </p:spPr>
        <p:txBody>
          <a:bodyPr/>
          <a:lstStyle/>
          <a:p>
            <a:pPr eaLnBrk="1" hangingPunct="1"/>
            <a:r>
              <a:rPr lang="en-US" altLang="en-US" sz="3200" b="1" dirty="0"/>
              <a:t>They went up and camped at </a:t>
            </a:r>
            <a:r>
              <a:rPr lang="en-US" altLang="en-US" sz="3200" b="1" dirty="0" err="1"/>
              <a:t>Mikmash</a:t>
            </a:r>
            <a:r>
              <a:rPr lang="en-US" altLang="en-US" sz="3200" b="1" dirty="0"/>
              <a:t>, east of Beth </a:t>
            </a:r>
            <a:r>
              <a:rPr lang="en-US" altLang="en-US" sz="3200" b="1" dirty="0" err="1"/>
              <a:t>Aven</a:t>
            </a:r>
            <a:r>
              <a:rPr lang="en-US" altLang="en-US" sz="3200" b="1" dirty="0"/>
              <a:t>.</a:t>
            </a:r>
            <a:endParaRPr lang="en-US" altLang="en-US" sz="3200" dirty="0"/>
          </a:p>
        </p:txBody>
      </p:sp>
      <p:sp>
        <p:nvSpPr>
          <p:cNvPr id="68611" name="Line 3">
            <a:extLst>
              <a:ext uri="{FF2B5EF4-FFF2-40B4-BE49-F238E27FC236}">
                <a16:creationId xmlns:a16="http://schemas.microsoft.com/office/drawing/2014/main" xmlns="" id="{B93238A9-EC8B-D9C8-7C6A-D005B6BFA21E}"/>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8612" name="Picture 7" descr="C:\Documents and Settings\usd233\Local Settings\Temporary Internet Files\Content.IE5\RQ0XXHZ4\MC900094815[1].wmf">
            <a:extLst>
              <a:ext uri="{FF2B5EF4-FFF2-40B4-BE49-F238E27FC236}">
                <a16:creationId xmlns:a16="http://schemas.microsoft.com/office/drawing/2014/main" xmlns="" id="{21963A37-6D41-475C-19B6-C573D99B7F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3946655"/>
            <a:ext cx="2819400" cy="287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xmlns="" id="{5F28C8BF-96C8-1014-760B-8FFF606AC602}"/>
              </a:ext>
            </a:extLst>
          </p:cNvPr>
          <p:cNvGrpSpPr/>
          <p:nvPr/>
        </p:nvGrpSpPr>
        <p:grpSpPr>
          <a:xfrm>
            <a:off x="3416905" y="3663122"/>
            <a:ext cx="2928806" cy="923330"/>
            <a:chOff x="2404937" y="3805230"/>
            <a:chExt cx="2759726" cy="947903"/>
          </a:xfrm>
        </p:grpSpPr>
        <p:sp>
          <p:nvSpPr>
            <p:cNvPr id="9" name="Rectangle 8">
              <a:extLst>
                <a:ext uri="{FF2B5EF4-FFF2-40B4-BE49-F238E27FC236}">
                  <a16:creationId xmlns:a16="http://schemas.microsoft.com/office/drawing/2014/main" xmlns="" id="{52097109-C582-3A47-E576-4B7E3FB1E643}"/>
                </a:ext>
              </a:extLst>
            </p:cNvPr>
            <p:cNvSpPr/>
            <p:nvPr/>
          </p:nvSpPr>
          <p:spPr>
            <a:xfrm>
              <a:off x="3407465" y="3805230"/>
              <a:ext cx="1757198" cy="947903"/>
            </a:xfrm>
            <a:prstGeom prst="rect">
              <a:avLst/>
            </a:prstGeom>
            <a:noFill/>
          </p:spPr>
          <p:txBody>
            <a:bodyPr wrap="square">
              <a:spAutoFit/>
            </a:bodyPr>
            <a:lstStyle/>
            <a:p>
              <a:pPr algn="ctr">
                <a:defRPr/>
              </a:pPr>
              <a:r>
                <a:rPr lang="en-US" sz="54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Arial" charset="0"/>
                </a:rPr>
                <a:t>East</a:t>
              </a:r>
            </a:p>
          </p:txBody>
        </p:sp>
        <p:sp>
          <p:nvSpPr>
            <p:cNvPr id="10" name="Rectangle 9">
              <a:extLst>
                <a:ext uri="{FF2B5EF4-FFF2-40B4-BE49-F238E27FC236}">
                  <a16:creationId xmlns:a16="http://schemas.microsoft.com/office/drawing/2014/main" xmlns="" id="{55C67DE2-4986-289F-99FC-7C81EE871886}"/>
                </a:ext>
              </a:extLst>
            </p:cNvPr>
            <p:cNvSpPr/>
            <p:nvPr/>
          </p:nvSpPr>
          <p:spPr>
            <a:xfrm>
              <a:off x="2404937" y="3810000"/>
              <a:ext cx="467682" cy="923330"/>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W</a:t>
              </a:r>
            </a:p>
          </p:txBody>
        </p:sp>
      </p:grpSp>
      <p:grpSp>
        <p:nvGrpSpPr>
          <p:cNvPr id="3" name="Group 2">
            <a:extLst>
              <a:ext uri="{FF2B5EF4-FFF2-40B4-BE49-F238E27FC236}">
                <a16:creationId xmlns:a16="http://schemas.microsoft.com/office/drawing/2014/main" xmlns="" id="{4B6531B2-C144-EEDC-72A1-1CDAFAAD0619}"/>
              </a:ext>
            </a:extLst>
          </p:cNvPr>
          <p:cNvGrpSpPr/>
          <p:nvPr/>
        </p:nvGrpSpPr>
        <p:grpSpPr>
          <a:xfrm>
            <a:off x="4083528" y="2989713"/>
            <a:ext cx="520899" cy="2113961"/>
            <a:chOff x="4104318" y="3000369"/>
            <a:chExt cx="520899" cy="2113961"/>
          </a:xfrm>
        </p:grpSpPr>
        <p:sp>
          <p:nvSpPr>
            <p:cNvPr id="8" name="Rectangle 7">
              <a:extLst>
                <a:ext uri="{FF2B5EF4-FFF2-40B4-BE49-F238E27FC236}">
                  <a16:creationId xmlns:a16="http://schemas.microsoft.com/office/drawing/2014/main" xmlns="" id="{14102B59-9593-D01D-A1C0-FD4AE6430C0F}"/>
                </a:ext>
              </a:extLst>
            </p:cNvPr>
            <p:cNvSpPr/>
            <p:nvPr/>
          </p:nvSpPr>
          <p:spPr>
            <a:xfrm>
              <a:off x="4157535" y="3000369"/>
              <a:ext cx="467682" cy="923330"/>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N</a:t>
              </a:r>
            </a:p>
          </p:txBody>
        </p:sp>
        <p:sp>
          <p:nvSpPr>
            <p:cNvPr id="11" name="Rectangle 10">
              <a:extLst>
                <a:ext uri="{FF2B5EF4-FFF2-40B4-BE49-F238E27FC236}">
                  <a16:creationId xmlns:a16="http://schemas.microsoft.com/office/drawing/2014/main" xmlns="" id="{E40E1187-C842-3983-25FA-99118B2E6DF3}"/>
                </a:ext>
              </a:extLst>
            </p:cNvPr>
            <p:cNvSpPr/>
            <p:nvPr/>
          </p:nvSpPr>
          <p:spPr>
            <a:xfrm>
              <a:off x="4104318" y="4191000"/>
              <a:ext cx="467682" cy="923330"/>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a:t>
              </a:r>
            </a:p>
          </p:txBody>
        </p:sp>
      </p:grpSp>
      <p:sp>
        <p:nvSpPr>
          <p:cNvPr id="12" name="Rectangle 2">
            <a:extLst>
              <a:ext uri="{FF2B5EF4-FFF2-40B4-BE49-F238E27FC236}">
                <a16:creationId xmlns:a16="http://schemas.microsoft.com/office/drawing/2014/main" xmlns="" id="{71E07099-40AD-6EE3-E9E4-FD01EB114527}"/>
              </a:ext>
            </a:extLst>
          </p:cNvPr>
          <p:cNvSpPr txBox="1">
            <a:spLocks noChangeArrowheads="1"/>
          </p:cNvSpPr>
          <p:nvPr/>
        </p:nvSpPr>
        <p:spPr bwMode="auto">
          <a:xfrm>
            <a:off x="-72281" y="3663121"/>
            <a:ext cx="2267857" cy="517223"/>
          </a:xfrm>
          <a:prstGeom prst="rect">
            <a:avLst/>
          </a:prstGeom>
          <a:noFill/>
          <a:ln w="9525">
            <a:noFill/>
            <a:miter lim="800000"/>
            <a:headEnd/>
            <a:tailEnd/>
          </a:ln>
        </p:spPr>
        <p:txBody>
          <a:bodyPr anchor="ctr"/>
          <a:lstStyle/>
          <a:p>
            <a:pPr algn="ctr" eaLnBrk="1" hangingPunct="1">
              <a:defRPr/>
            </a:pPr>
            <a:r>
              <a:rPr lang="en-US" kern="0" dirty="0">
                <a:solidFill>
                  <a:srgbClr val="FF0000"/>
                </a:solidFill>
                <a:latin typeface="+mj-lt"/>
                <a:ea typeface="+mj-ea"/>
                <a:cs typeface="+mj-cs"/>
              </a:rPr>
              <a:t>Beth </a:t>
            </a:r>
            <a:r>
              <a:rPr lang="en-US" kern="0" dirty="0" err="1">
                <a:solidFill>
                  <a:srgbClr val="FF0000"/>
                </a:solidFill>
                <a:latin typeface="+mj-lt"/>
                <a:ea typeface="+mj-ea"/>
                <a:cs typeface="+mj-cs"/>
              </a:rPr>
              <a:t>Aven</a:t>
            </a:r>
            <a:endParaRPr lang="en-US" kern="0" dirty="0">
              <a:solidFill>
                <a:srgbClr val="FF0000"/>
              </a:solidFill>
              <a:latin typeface="+mj-lt"/>
              <a:ea typeface="+mj-ea"/>
              <a:cs typeface="+mj-cs"/>
            </a:endParaRPr>
          </a:p>
        </p:txBody>
      </p:sp>
      <p:sp>
        <p:nvSpPr>
          <p:cNvPr id="68618" name="Text Box 12">
            <a:extLst>
              <a:ext uri="{FF2B5EF4-FFF2-40B4-BE49-F238E27FC236}">
                <a16:creationId xmlns:a16="http://schemas.microsoft.com/office/drawing/2014/main" xmlns="" id="{6556EBB1-F998-C3A5-2BAE-AF163BB81990}"/>
              </a:ext>
            </a:extLst>
          </p:cNvPr>
          <p:cNvSpPr txBox="1">
            <a:spLocks noChangeArrowheads="1"/>
          </p:cNvSpPr>
          <p:nvPr/>
        </p:nvSpPr>
        <p:spPr bwMode="auto">
          <a:xfrm>
            <a:off x="6597952" y="357248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400" dirty="0" err="1">
                <a:solidFill>
                  <a:srgbClr val="FF0000"/>
                </a:solidFill>
              </a:rPr>
              <a:t>Mikmash</a:t>
            </a:r>
            <a:endParaRPr lang="en-US" altLang="en-US" sz="2400" dirty="0">
              <a:solidFill>
                <a:srgbClr val="FF0000"/>
              </a:solidFill>
            </a:endParaRPr>
          </a:p>
        </p:txBody>
      </p:sp>
      <p:pic>
        <p:nvPicPr>
          <p:cNvPr id="2" name="Picture 7" descr="C:\Documents and Settings\usd233\Local Settings\Temporary Internet Files\Content.IE5\RQ0XXHZ4\MC900094815[1].wmf">
            <a:extLst>
              <a:ext uri="{FF2B5EF4-FFF2-40B4-BE49-F238E27FC236}">
                <a16:creationId xmlns:a16="http://schemas.microsoft.com/office/drawing/2014/main" xmlns="" id="{E22F2E1A-7DAC-4B23-D8C1-CE57D278D13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 y="4120395"/>
            <a:ext cx="2590800" cy="281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5E4654C1-026B-6A86-E559-64A0EB4BB78E}"/>
              </a:ext>
            </a:extLst>
          </p:cNvPr>
          <p:cNvSpPr>
            <a:spLocks noGrp="1" noChangeArrowheads="1"/>
          </p:cNvSpPr>
          <p:nvPr>
            <p:ph type="title"/>
          </p:nvPr>
        </p:nvSpPr>
        <p:spPr>
          <a:xfrm>
            <a:off x="304800" y="228600"/>
            <a:ext cx="8534400" cy="2743200"/>
          </a:xfrm>
        </p:spPr>
        <p:txBody>
          <a:bodyPr/>
          <a:lstStyle/>
          <a:p>
            <a:pPr eaLnBrk="1" hangingPunct="1"/>
            <a:r>
              <a:rPr lang="en-US" altLang="en-US" sz="3200" b="1" dirty="0"/>
              <a:t>When the Israelites saw that their </a:t>
            </a:r>
            <a:br>
              <a:rPr lang="en-US" altLang="en-US" sz="3200" b="1" dirty="0"/>
            </a:br>
            <a:r>
              <a:rPr lang="en-US" altLang="en-US" sz="3200" b="1" dirty="0"/>
              <a:t>situation was critical and that </a:t>
            </a:r>
            <a:br>
              <a:rPr lang="en-US" altLang="en-US" sz="3200" b="1" dirty="0"/>
            </a:br>
            <a:r>
              <a:rPr lang="en-US" altLang="en-US" sz="3200" b="1" dirty="0"/>
              <a:t>their army was hard pressed, </a:t>
            </a:r>
            <a:br>
              <a:rPr lang="en-US" altLang="en-US" sz="3200" b="1" dirty="0"/>
            </a:br>
            <a:r>
              <a:rPr lang="en-US" altLang="en-US" sz="3200" b="1" dirty="0"/>
              <a:t>they hid in caves and thickets, </a:t>
            </a:r>
            <a:br>
              <a:rPr lang="en-US" altLang="en-US" sz="3200" b="1" dirty="0"/>
            </a:br>
            <a:r>
              <a:rPr lang="en-US" altLang="en-US" sz="3200" b="1" dirty="0"/>
              <a:t>among the rocks, </a:t>
            </a:r>
            <a:br>
              <a:rPr lang="en-US" altLang="en-US" sz="3200" b="1" dirty="0"/>
            </a:br>
            <a:r>
              <a:rPr lang="en-US" altLang="en-US" sz="3200" b="1" dirty="0"/>
              <a:t>and in pits and cisterns.</a:t>
            </a:r>
            <a:endParaRPr lang="en-US" altLang="en-US" sz="3200" dirty="0"/>
          </a:p>
        </p:txBody>
      </p:sp>
      <p:sp>
        <p:nvSpPr>
          <p:cNvPr id="70659" name="Line 3">
            <a:extLst>
              <a:ext uri="{FF2B5EF4-FFF2-40B4-BE49-F238E27FC236}">
                <a16:creationId xmlns:a16="http://schemas.microsoft.com/office/drawing/2014/main" xmlns="" id="{1F205679-7BDA-CE98-2ABD-7598A5E577C4}"/>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0660" name="Picture 9" descr="MP900446736[1]">
            <a:extLst>
              <a:ext uri="{FF2B5EF4-FFF2-40B4-BE49-F238E27FC236}">
                <a16:creationId xmlns:a16="http://schemas.microsoft.com/office/drawing/2014/main" xmlns="" id="{E782C669-FF41-21AA-016A-08A8203939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3352800"/>
            <a:ext cx="8686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3">
            <a:extLst>
              <a:ext uri="{FF2B5EF4-FFF2-40B4-BE49-F238E27FC236}">
                <a16:creationId xmlns:a16="http://schemas.microsoft.com/office/drawing/2014/main" xmlns="" id="{7E7A36BE-2EBC-EA02-6631-53D4F8A3ABCE}"/>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2707" name="Picture 9" descr="MPj04330110000[1]">
            <a:extLst>
              <a:ext uri="{FF2B5EF4-FFF2-40B4-BE49-F238E27FC236}">
                <a16:creationId xmlns:a16="http://schemas.microsoft.com/office/drawing/2014/main" xmlns="" id="{0BDC83DB-BCC3-AEA5-EED5-00744E8482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87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10">
            <a:extLst>
              <a:ext uri="{FF2B5EF4-FFF2-40B4-BE49-F238E27FC236}">
                <a16:creationId xmlns:a16="http://schemas.microsoft.com/office/drawing/2014/main" xmlns="" id="{2D69E477-BA26-30A7-614F-4D2CD8EB9CB3}"/>
              </a:ext>
            </a:extLst>
          </p:cNvPr>
          <p:cNvSpPr txBox="1">
            <a:spLocks noChangeArrowheads="1"/>
          </p:cNvSpPr>
          <p:nvPr/>
        </p:nvSpPr>
        <p:spPr bwMode="auto">
          <a:xfrm>
            <a:off x="5029200" y="0"/>
            <a:ext cx="6324600" cy="2062103"/>
          </a:xfrm>
          <a:prstGeom prst="rect">
            <a:avLst/>
          </a:prstGeom>
          <a:noFill/>
          <a:ln w="9525">
            <a:noFill/>
            <a:miter lim="800000"/>
            <a:headEnd/>
            <a:tailEnd/>
          </a:ln>
        </p:spPr>
        <p:txBody>
          <a:bodyPr wrap="square">
            <a:spAutoFit/>
          </a:bodyPr>
          <a:lstStyle/>
          <a:p>
            <a:pPr algn="ctr">
              <a:spcBef>
                <a:spcPct val="50000"/>
              </a:spcBef>
              <a:defRPr/>
            </a:pPr>
            <a:r>
              <a:rPr lang="en-US" sz="3200" b="1" dirty="0">
                <a:solidFill>
                  <a:schemeClr val="tx1">
                    <a:lumMod val="60000"/>
                    <a:lumOff val="40000"/>
                  </a:schemeClr>
                </a:solidFill>
                <a:effectLst>
                  <a:outerShdw blurRad="38100" dist="38100" dir="2700000" algn="tl">
                    <a:srgbClr val="000000">
                      <a:alpha val="43137"/>
                    </a:srgbClr>
                  </a:outerShdw>
                </a:effectLst>
                <a:latin typeface="Arial" charset="0"/>
                <a:ea typeface="ＭＳ Ｐゴシック" pitchFamily="1" charset="-128"/>
              </a:rPr>
              <a:t>Some Hebrews even crossed the Jordan </a:t>
            </a:r>
          </a:p>
          <a:p>
            <a:pPr algn="ctr">
              <a:spcBef>
                <a:spcPts val="0"/>
              </a:spcBef>
              <a:defRPr/>
            </a:pPr>
            <a:r>
              <a:rPr lang="en-US" sz="3200" b="1" dirty="0">
                <a:solidFill>
                  <a:schemeClr val="tx1">
                    <a:lumMod val="60000"/>
                    <a:lumOff val="40000"/>
                  </a:schemeClr>
                </a:solidFill>
                <a:effectLst>
                  <a:outerShdw blurRad="38100" dist="38100" dir="2700000" algn="tl">
                    <a:srgbClr val="000000">
                      <a:alpha val="43137"/>
                    </a:srgbClr>
                  </a:outerShdw>
                </a:effectLst>
                <a:latin typeface="Arial" charset="0"/>
                <a:ea typeface="ＭＳ Ｐゴシック" pitchFamily="1" charset="-128"/>
              </a:rPr>
              <a:t>to the land of Gad and Gilead.</a:t>
            </a:r>
            <a:br>
              <a:rPr lang="en-US" sz="3200" b="1" dirty="0">
                <a:solidFill>
                  <a:schemeClr val="tx1">
                    <a:lumMod val="60000"/>
                    <a:lumOff val="40000"/>
                  </a:schemeClr>
                </a:solidFill>
                <a:effectLst>
                  <a:outerShdw blurRad="38100" dist="38100" dir="2700000" algn="tl">
                    <a:srgbClr val="000000">
                      <a:alpha val="43137"/>
                    </a:srgbClr>
                  </a:outerShdw>
                </a:effectLst>
                <a:latin typeface="Arial" charset="0"/>
                <a:ea typeface="ＭＳ Ｐゴシック" pitchFamily="1" charset="-128"/>
              </a:rPr>
            </a:br>
            <a:endParaRPr lang="en-US" sz="3200" dirty="0">
              <a:solidFill>
                <a:schemeClr val="tx1">
                  <a:lumMod val="60000"/>
                  <a:lumOff val="40000"/>
                </a:schemeClr>
              </a:solidFill>
              <a:effectLst>
                <a:outerShdw blurRad="38100" dist="38100" dir="2700000" algn="tl">
                  <a:srgbClr val="000000">
                    <a:alpha val="43137"/>
                  </a:srgbClr>
                </a:outerShdw>
              </a:effectLst>
              <a:latin typeface="Arial" charset="0"/>
              <a:ea typeface="ＭＳ Ｐゴシック" pitchFamily="1" charset="-128"/>
            </a:endParaRPr>
          </a:p>
        </p:txBody>
      </p:sp>
      <p:sp>
        <p:nvSpPr>
          <p:cNvPr id="72709" name="Text Box 11">
            <a:extLst>
              <a:ext uri="{FF2B5EF4-FFF2-40B4-BE49-F238E27FC236}">
                <a16:creationId xmlns:a16="http://schemas.microsoft.com/office/drawing/2014/main" xmlns="" id="{6C10B169-67BD-B190-AB5F-6184804E643F}"/>
              </a:ext>
            </a:extLst>
          </p:cNvPr>
          <p:cNvSpPr txBox="1">
            <a:spLocks noChangeArrowheads="1"/>
          </p:cNvSpPr>
          <p:nvPr/>
        </p:nvSpPr>
        <p:spPr bwMode="auto">
          <a:xfrm>
            <a:off x="228600" y="4800600"/>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800" dirty="0">
                <a:solidFill>
                  <a:srgbClr val="FFC000"/>
                </a:solidFill>
              </a:rPr>
              <a:t>Gad and Gilead</a:t>
            </a:r>
          </a:p>
        </p:txBody>
      </p:sp>
      <p:pic>
        <p:nvPicPr>
          <p:cNvPr id="4" name="Picture 3" descr="A picture containing outdoor, ground&#10;&#10;Description automatically generated">
            <a:extLst>
              <a:ext uri="{FF2B5EF4-FFF2-40B4-BE49-F238E27FC236}">
                <a16:creationId xmlns:a16="http://schemas.microsoft.com/office/drawing/2014/main" xmlns="" id="{930CC762-4334-A6F0-9FF0-15F4F3F1AA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676400"/>
            <a:ext cx="2678906" cy="2667000"/>
          </a:xfrm>
          <a:prstGeom prst="rect">
            <a:avLst/>
          </a:prstGeom>
        </p:spPr>
      </p:pic>
      <p:pic>
        <p:nvPicPr>
          <p:cNvPr id="5" name="Picture 4" descr="A picture containing outdoor, ground&#10;&#10;Description automatically generated">
            <a:extLst>
              <a:ext uri="{FF2B5EF4-FFF2-40B4-BE49-F238E27FC236}">
                <a16:creationId xmlns:a16="http://schemas.microsoft.com/office/drawing/2014/main" xmlns="" id="{1F710844-8604-000F-2AC2-C73497D1871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2666811" y="1664305"/>
            <a:ext cx="2274094" cy="2667000"/>
          </a:xfrm>
          <a:prstGeom prst="rect">
            <a:avLst/>
          </a:prstGeom>
        </p:spPr>
      </p:pic>
      <p:sp>
        <p:nvSpPr>
          <p:cNvPr id="6" name="Arrow: Left 5">
            <a:extLst>
              <a:ext uri="{FF2B5EF4-FFF2-40B4-BE49-F238E27FC236}">
                <a16:creationId xmlns:a16="http://schemas.microsoft.com/office/drawing/2014/main" xmlns="" id="{8AE4D630-A680-6046-8C75-C6FDF52C76D7}"/>
              </a:ext>
            </a:extLst>
          </p:cNvPr>
          <p:cNvSpPr/>
          <p:nvPr/>
        </p:nvSpPr>
        <p:spPr bwMode="auto">
          <a:xfrm>
            <a:off x="457200" y="5407781"/>
            <a:ext cx="1981200" cy="609600"/>
          </a:xfrm>
          <a:prstGeom prst="leftArrow">
            <a:avLst/>
          </a:prstGeom>
          <a:solidFill>
            <a:srgbClr val="FFC0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Line 3">
            <a:extLst>
              <a:ext uri="{FF2B5EF4-FFF2-40B4-BE49-F238E27FC236}">
                <a16:creationId xmlns:a16="http://schemas.microsoft.com/office/drawing/2014/main" xmlns="" id="{DAA9EB67-0384-4E43-AD7A-54AD11CBA139}"/>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Box 5">
            <a:extLst>
              <a:ext uri="{FF2B5EF4-FFF2-40B4-BE49-F238E27FC236}">
                <a16:creationId xmlns:a16="http://schemas.microsoft.com/office/drawing/2014/main" xmlns="" id="{F7A01E82-01AE-FFFB-6A71-61DB0D7D0D94}"/>
              </a:ext>
            </a:extLst>
          </p:cNvPr>
          <p:cNvSpPr txBox="1"/>
          <p:nvPr/>
        </p:nvSpPr>
        <p:spPr>
          <a:xfrm>
            <a:off x="228600" y="533400"/>
            <a:ext cx="8763000" cy="1200329"/>
          </a:xfrm>
          <a:prstGeom prst="rect">
            <a:avLst/>
          </a:prstGeom>
          <a:noFill/>
        </p:spPr>
        <p:txBody>
          <a:bodyPr wrap="square">
            <a:spAutoFit/>
          </a:bodyPr>
          <a:lstStyle/>
          <a:p>
            <a:pPr>
              <a:spcBef>
                <a:spcPct val="50000"/>
              </a:spcBef>
              <a:defRPr/>
            </a:pPr>
            <a:r>
              <a:rPr lang="en-US" sz="3600" b="1" dirty="0">
                <a:solidFill>
                  <a:schemeClr val="tx1">
                    <a:lumMod val="60000"/>
                    <a:lumOff val="40000"/>
                  </a:schemeClr>
                </a:solidFill>
                <a:effectLst>
                  <a:outerShdw blurRad="38100" dist="38100" dir="2700000" algn="tl">
                    <a:srgbClr val="000000">
                      <a:alpha val="43137"/>
                    </a:srgbClr>
                  </a:outerShdw>
                </a:effectLst>
                <a:latin typeface="Arial" charset="0"/>
                <a:ea typeface="ＭＳ Ｐゴシック" pitchFamily="1" charset="-128"/>
              </a:rPr>
              <a:t>Saul remained at Gilgal, and all the troops with him were quaking with fear.</a:t>
            </a:r>
            <a:endParaRPr lang="en-US" sz="3600" dirty="0">
              <a:solidFill>
                <a:schemeClr val="tx1">
                  <a:lumMod val="60000"/>
                  <a:lumOff val="40000"/>
                </a:schemeClr>
              </a:solidFill>
              <a:effectLst>
                <a:outerShdw blurRad="38100" dist="38100" dir="2700000" algn="tl">
                  <a:srgbClr val="000000">
                    <a:alpha val="43137"/>
                  </a:srgbClr>
                </a:outerShdw>
              </a:effectLst>
              <a:latin typeface="Arial" charset="0"/>
              <a:ea typeface="ＭＳ Ｐゴシック" pitchFamily="1" charset="-128"/>
            </a:endParaRPr>
          </a:p>
        </p:txBody>
      </p:sp>
      <p:pic>
        <p:nvPicPr>
          <p:cNvPr id="7" name="Picture 10">
            <a:extLst>
              <a:ext uri="{FF2B5EF4-FFF2-40B4-BE49-F238E27FC236}">
                <a16:creationId xmlns:a16="http://schemas.microsoft.com/office/drawing/2014/main" xmlns="" id="{046B3E30-A196-FB12-4E7E-1C3BDFB7C8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914400" y="2286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outdoor, ground&#10;&#10;Description automatically generated">
            <a:extLst>
              <a:ext uri="{FF2B5EF4-FFF2-40B4-BE49-F238E27FC236}">
                <a16:creationId xmlns:a16="http://schemas.microsoft.com/office/drawing/2014/main" xmlns="" id="{1EA7216D-6B10-90FD-D0CE-460D99192D2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2590800"/>
            <a:ext cx="2971800" cy="295859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C6A4622F-DC42-CF90-FA47-7CB581C5966D}"/>
              </a:ext>
            </a:extLst>
          </p:cNvPr>
          <p:cNvSpPr>
            <a:spLocks noGrp="1" noChangeArrowheads="1"/>
          </p:cNvSpPr>
          <p:nvPr>
            <p:ph type="title"/>
          </p:nvPr>
        </p:nvSpPr>
        <p:spPr>
          <a:xfrm>
            <a:off x="304800" y="0"/>
            <a:ext cx="8534400" cy="2286000"/>
          </a:xfrm>
        </p:spPr>
        <p:txBody>
          <a:bodyPr/>
          <a:lstStyle/>
          <a:p>
            <a:pPr eaLnBrk="1" hangingPunct="1"/>
            <a:r>
              <a:rPr lang="en-US" altLang="en-US" sz="3200" b="1" dirty="0"/>
              <a:t>He waited seven days, </a:t>
            </a:r>
            <a:br>
              <a:rPr lang="en-US" altLang="en-US" sz="3200" b="1" dirty="0"/>
            </a:br>
            <a:r>
              <a:rPr lang="en-US" altLang="en-US" sz="3200" b="1" dirty="0"/>
              <a:t>the time set by Samuel; </a:t>
            </a:r>
            <a:br>
              <a:rPr lang="en-US" altLang="en-US" sz="3200" b="1" dirty="0"/>
            </a:br>
            <a:r>
              <a:rPr lang="en-US" altLang="en-US" sz="3200" b="1" dirty="0"/>
              <a:t>but Samuel did not come to Gilgal, </a:t>
            </a:r>
            <a:br>
              <a:rPr lang="en-US" altLang="en-US" sz="3200" b="1" dirty="0"/>
            </a:br>
            <a:r>
              <a:rPr lang="en-US" altLang="en-US" sz="3200" b="1" dirty="0"/>
              <a:t>and Saul’s men began to scatter.</a:t>
            </a:r>
            <a:endParaRPr lang="en-US" altLang="en-US" sz="3200" dirty="0"/>
          </a:p>
        </p:txBody>
      </p:sp>
      <p:sp>
        <p:nvSpPr>
          <p:cNvPr id="74755" name="Line 3">
            <a:extLst>
              <a:ext uri="{FF2B5EF4-FFF2-40B4-BE49-F238E27FC236}">
                <a16:creationId xmlns:a16="http://schemas.microsoft.com/office/drawing/2014/main" xmlns="" id="{DAA9EB67-0384-4E43-AD7A-54AD11CBA139}"/>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4756" name="Picture 10" descr="MC900290073[1]">
            <a:extLst>
              <a:ext uri="{FF2B5EF4-FFF2-40B4-BE49-F238E27FC236}">
                <a16:creationId xmlns:a16="http://schemas.microsoft.com/office/drawing/2014/main" xmlns="" id="{CF2B6943-6B65-0D2C-5F4D-EE66E9DDF7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2438400"/>
            <a:ext cx="2127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outdoor, ground&#10;&#10;Description automatically generated">
            <a:extLst>
              <a:ext uri="{FF2B5EF4-FFF2-40B4-BE49-F238E27FC236}">
                <a16:creationId xmlns:a16="http://schemas.microsoft.com/office/drawing/2014/main" xmlns="" id="{0FDE724F-610C-7D3B-E5FF-5E7E46C57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8000" y="2895600"/>
            <a:ext cx="2678906" cy="2667000"/>
          </a:xfrm>
          <a:prstGeom prst="rect">
            <a:avLst/>
          </a:prstGeom>
        </p:spPr>
      </p:pic>
      <p:pic>
        <p:nvPicPr>
          <p:cNvPr id="6" name="Picture 5" descr="A picture containing outdoor, ground&#10;&#10;Description automatically generated">
            <a:extLst>
              <a:ext uri="{FF2B5EF4-FFF2-40B4-BE49-F238E27FC236}">
                <a16:creationId xmlns:a16="http://schemas.microsoft.com/office/drawing/2014/main" xmlns="" id="{46D3F095-04A9-0D64-4032-D7DC681810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444311" y="3810000"/>
            <a:ext cx="2678906" cy="2667000"/>
          </a:xfrm>
          <a:prstGeom prst="rect">
            <a:avLst/>
          </a:prstGeom>
        </p:spPr>
      </p:pic>
      <p:sp>
        <p:nvSpPr>
          <p:cNvPr id="7" name="TextBox 6">
            <a:extLst>
              <a:ext uri="{FF2B5EF4-FFF2-40B4-BE49-F238E27FC236}">
                <a16:creationId xmlns:a16="http://schemas.microsoft.com/office/drawing/2014/main" xmlns="" id="{ABDCAEE8-8135-AFA6-EEFB-F7E6ECCF87EA}"/>
              </a:ext>
            </a:extLst>
          </p:cNvPr>
          <p:cNvSpPr txBox="1"/>
          <p:nvPr/>
        </p:nvSpPr>
        <p:spPr>
          <a:xfrm>
            <a:off x="3886200" y="2819400"/>
            <a:ext cx="762000" cy="1323439"/>
          </a:xfrm>
          <a:prstGeom prst="rect">
            <a:avLst/>
          </a:prstGeom>
          <a:noFill/>
        </p:spPr>
        <p:txBody>
          <a:bodyPr wrap="square" rtlCol="0">
            <a:spAutoFit/>
          </a:bodyPr>
          <a:lstStyle/>
          <a:p>
            <a:r>
              <a:rPr lang="en-US" sz="8000" b="1" dirty="0">
                <a:solidFill>
                  <a:schemeClr val="bg1">
                    <a:lumMod val="50000"/>
                  </a:schemeClr>
                </a:solidFill>
              </a:rPr>
              <a:t>7</a:t>
            </a:r>
          </a:p>
        </p:txBody>
      </p:sp>
    </p:spTree>
    <p:extLst>
      <p:ext uri="{BB962C8B-B14F-4D97-AF65-F5344CB8AC3E}">
        <p14:creationId xmlns:p14="http://schemas.microsoft.com/office/powerpoint/2010/main" val="949818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B1648305-F37E-B76A-1DCD-50B181C11216}"/>
              </a:ext>
            </a:extLst>
          </p:cNvPr>
          <p:cNvSpPr>
            <a:spLocks noGrp="1" noChangeArrowheads="1"/>
          </p:cNvSpPr>
          <p:nvPr>
            <p:ph type="title"/>
          </p:nvPr>
        </p:nvSpPr>
        <p:spPr>
          <a:xfrm>
            <a:off x="4038600" y="0"/>
            <a:ext cx="4800600" cy="6553200"/>
          </a:xfrm>
        </p:spPr>
        <p:txBody>
          <a:bodyPr/>
          <a:lstStyle/>
          <a:p>
            <a:pPr eaLnBrk="1" hangingPunct="1"/>
            <a:r>
              <a:rPr lang="en-US" altLang="en-US" sz="3200" b="1" dirty="0"/>
              <a:t>So he said, </a:t>
            </a:r>
            <a:br>
              <a:rPr lang="en-US" altLang="en-US" sz="3200" b="1" dirty="0"/>
            </a:br>
            <a:r>
              <a:rPr lang="en-US" altLang="en-US" sz="3200" b="1" dirty="0"/>
              <a:t>“Bring me the burnt offering and the fellowship offerings.” </a:t>
            </a:r>
            <a:br>
              <a:rPr lang="en-US" altLang="en-US" sz="3200" b="1" dirty="0"/>
            </a:br>
            <a:r>
              <a:rPr lang="en-US" altLang="en-US" sz="3200" b="1" dirty="0"/>
              <a:t> And Saul offered up the burnt offering.</a:t>
            </a:r>
            <a:endParaRPr lang="en-US" altLang="en-US" sz="3200" dirty="0"/>
          </a:p>
        </p:txBody>
      </p:sp>
      <p:sp>
        <p:nvSpPr>
          <p:cNvPr id="76803" name="Line 3">
            <a:extLst>
              <a:ext uri="{FF2B5EF4-FFF2-40B4-BE49-F238E27FC236}">
                <a16:creationId xmlns:a16="http://schemas.microsoft.com/office/drawing/2014/main" xmlns="" id="{C7E73D98-810D-CB38-78DB-4FA454A965DD}"/>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6804" name="Picture 11" descr="sacrifice">
            <a:extLst>
              <a:ext uri="{FF2B5EF4-FFF2-40B4-BE49-F238E27FC236}">
                <a16:creationId xmlns:a16="http://schemas.microsoft.com/office/drawing/2014/main" xmlns="" id="{7FC29DAB-121A-F376-8AE7-C6AE134EE6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609600"/>
            <a:ext cx="41338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xmlns="" id="{92042A11-A906-724C-7E24-195013EE5F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577" y="3124200"/>
            <a:ext cx="3175000" cy="4178300"/>
          </a:xfrm>
          <a:prstGeom prst="rect">
            <a:avLst/>
          </a:prstGeom>
        </p:spPr>
      </p:pic>
      <p:sp>
        <p:nvSpPr>
          <p:cNvPr id="78850" name="Rectangle 2">
            <a:extLst>
              <a:ext uri="{FF2B5EF4-FFF2-40B4-BE49-F238E27FC236}">
                <a16:creationId xmlns:a16="http://schemas.microsoft.com/office/drawing/2014/main" xmlns="" id="{68A46538-5093-D19A-B898-B02A3E91603E}"/>
              </a:ext>
            </a:extLst>
          </p:cNvPr>
          <p:cNvSpPr>
            <a:spLocks noGrp="1" noChangeArrowheads="1"/>
          </p:cNvSpPr>
          <p:nvPr>
            <p:ph type="title"/>
          </p:nvPr>
        </p:nvSpPr>
        <p:spPr>
          <a:xfrm>
            <a:off x="381000" y="152400"/>
            <a:ext cx="8305800" cy="2438400"/>
          </a:xfrm>
        </p:spPr>
        <p:txBody>
          <a:bodyPr anchor="t"/>
          <a:lstStyle/>
          <a:p>
            <a:pPr eaLnBrk="1" hangingPunct="1"/>
            <a:r>
              <a:rPr lang="en-US" altLang="en-US" sz="3200" b="1" dirty="0"/>
              <a:t>Just as he finished making the offering, Samuel arrived, and Saul went out to greet him.</a:t>
            </a:r>
            <a:br>
              <a:rPr lang="en-US" altLang="en-US" sz="3200" b="1" dirty="0"/>
            </a:br>
            <a:r>
              <a:rPr lang="en-US" altLang="en-US" sz="3200" b="1" dirty="0"/>
              <a:t>“What have you done?” asked Samuel.</a:t>
            </a:r>
            <a:endParaRPr lang="en-US" altLang="en-US" sz="3200" dirty="0"/>
          </a:p>
        </p:txBody>
      </p:sp>
      <p:sp>
        <p:nvSpPr>
          <p:cNvPr id="78851" name="Line 3">
            <a:extLst>
              <a:ext uri="{FF2B5EF4-FFF2-40B4-BE49-F238E27FC236}">
                <a16:creationId xmlns:a16="http://schemas.microsoft.com/office/drawing/2014/main" xmlns="" id="{8395790D-92C1-20EF-D251-B764FAF35559}"/>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4">
            <a:extLst>
              <a:ext uri="{FF2B5EF4-FFF2-40B4-BE49-F238E27FC236}">
                <a16:creationId xmlns:a16="http://schemas.microsoft.com/office/drawing/2014/main" xmlns="" id="{D35DD54A-2BEF-14AE-00A6-D84E722D71C8}"/>
              </a:ext>
            </a:extLst>
          </p:cNvPr>
          <p:cNvGrpSpPr/>
          <p:nvPr/>
        </p:nvGrpSpPr>
        <p:grpSpPr>
          <a:xfrm rot="937683">
            <a:off x="1308880" y="2291787"/>
            <a:ext cx="2590800" cy="2076450"/>
            <a:chOff x="2590800" y="2514600"/>
            <a:chExt cx="2590800" cy="2076450"/>
          </a:xfrm>
        </p:grpSpPr>
        <p:pic>
          <p:nvPicPr>
            <p:cNvPr id="78854" name="Picture 11" descr="MC900434669[1]">
              <a:extLst>
                <a:ext uri="{FF2B5EF4-FFF2-40B4-BE49-F238E27FC236}">
                  <a16:creationId xmlns:a16="http://schemas.microsoft.com/office/drawing/2014/main" xmlns="" id="{245B6017-938A-8B9B-184E-51553D5C87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2514600"/>
              <a:ext cx="25908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12">
              <a:extLst>
                <a:ext uri="{FF2B5EF4-FFF2-40B4-BE49-F238E27FC236}">
                  <a16:creationId xmlns:a16="http://schemas.microsoft.com/office/drawing/2014/main" xmlns="" id="{F9CC59FF-115B-E67F-A446-CC8273D60616}"/>
                </a:ext>
              </a:extLst>
            </p:cNvPr>
            <p:cNvSpPr txBox="1">
              <a:spLocks noChangeArrowheads="1"/>
            </p:cNvSpPr>
            <p:nvPr/>
          </p:nvSpPr>
          <p:spPr bwMode="auto">
            <a:xfrm>
              <a:off x="3048000" y="27432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b="1" dirty="0">
                  <a:solidFill>
                    <a:srgbClr val="C00000"/>
                  </a:solidFill>
                </a:rPr>
                <a:t>Saul, what have you done?</a:t>
              </a:r>
            </a:p>
          </p:txBody>
        </p:sp>
      </p:grpSp>
      <p:sp>
        <p:nvSpPr>
          <p:cNvPr id="78856" name="Text Box 13">
            <a:extLst>
              <a:ext uri="{FF2B5EF4-FFF2-40B4-BE49-F238E27FC236}">
                <a16:creationId xmlns:a16="http://schemas.microsoft.com/office/drawing/2014/main" xmlns="" id="{3BB9F684-336E-C488-59B8-1075A84E05ED}"/>
              </a:ext>
            </a:extLst>
          </p:cNvPr>
          <p:cNvSpPr txBox="1">
            <a:spLocks noChangeArrowheads="1"/>
          </p:cNvSpPr>
          <p:nvPr/>
        </p:nvSpPr>
        <p:spPr bwMode="auto">
          <a:xfrm>
            <a:off x="76200" y="265405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dirty="0"/>
              <a:t>Samuel</a:t>
            </a:r>
          </a:p>
        </p:txBody>
      </p:sp>
      <p:pic>
        <p:nvPicPr>
          <p:cNvPr id="2" name="Picture 10">
            <a:extLst>
              <a:ext uri="{FF2B5EF4-FFF2-40B4-BE49-F238E27FC236}">
                <a16:creationId xmlns:a16="http://schemas.microsoft.com/office/drawing/2014/main" xmlns="" id="{E11D980E-9D23-E2F4-E543-99B71FF9300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6096000" y="3438374"/>
            <a:ext cx="3829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68A46538-5093-D19A-B898-B02A3E91603E}"/>
              </a:ext>
            </a:extLst>
          </p:cNvPr>
          <p:cNvSpPr>
            <a:spLocks noGrp="1" noChangeArrowheads="1"/>
          </p:cNvSpPr>
          <p:nvPr>
            <p:ph type="title"/>
          </p:nvPr>
        </p:nvSpPr>
        <p:spPr>
          <a:xfrm>
            <a:off x="381000" y="152400"/>
            <a:ext cx="8305800" cy="2438400"/>
          </a:xfrm>
        </p:spPr>
        <p:txBody>
          <a:bodyPr anchor="t"/>
          <a:lstStyle/>
          <a:p>
            <a:pPr eaLnBrk="1" hangingPunct="1"/>
            <a:r>
              <a:rPr lang="en-US" sz="3200" b="1" dirty="0"/>
              <a:t>Saul replied, “When I saw that </a:t>
            </a:r>
            <a:br>
              <a:rPr lang="en-US" sz="3200" b="1" dirty="0"/>
            </a:br>
            <a:r>
              <a:rPr lang="en-US" sz="3200" b="1" dirty="0"/>
              <a:t>the men were scattering, </a:t>
            </a:r>
            <a:br>
              <a:rPr lang="en-US" sz="3200" b="1" dirty="0"/>
            </a:br>
            <a:r>
              <a:rPr lang="en-US" sz="3200" b="1" dirty="0"/>
              <a:t>and that you did not come at the set time, and that the Philistines </a:t>
            </a:r>
            <a:br>
              <a:rPr lang="en-US" sz="3200" b="1" dirty="0"/>
            </a:br>
            <a:r>
              <a:rPr lang="en-US" sz="3200" b="1" dirty="0"/>
              <a:t>were assembling at </a:t>
            </a:r>
            <a:r>
              <a:rPr lang="en-US" sz="3200" b="1" dirty="0" err="1"/>
              <a:t>Mikmash</a:t>
            </a:r>
            <a:r>
              <a:rPr lang="en-US" sz="3200" b="1" dirty="0"/>
              <a:t>,</a:t>
            </a:r>
            <a:endParaRPr lang="en-US" altLang="en-US" sz="3200" dirty="0"/>
          </a:p>
        </p:txBody>
      </p:sp>
      <p:sp>
        <p:nvSpPr>
          <p:cNvPr id="78851" name="Line 3">
            <a:extLst>
              <a:ext uri="{FF2B5EF4-FFF2-40B4-BE49-F238E27FC236}">
                <a16:creationId xmlns:a16="http://schemas.microsoft.com/office/drawing/2014/main" xmlns="" id="{8395790D-92C1-20EF-D251-B764FAF35559}"/>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0">
            <a:extLst>
              <a:ext uri="{FF2B5EF4-FFF2-40B4-BE49-F238E27FC236}">
                <a16:creationId xmlns:a16="http://schemas.microsoft.com/office/drawing/2014/main" xmlns="" id="{E11D980E-9D23-E2F4-E543-99B71FF930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638800" y="3070225"/>
            <a:ext cx="3829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xmlns="" id="{92042A11-A906-724C-7E24-195013EE5F1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895600"/>
            <a:ext cx="3175000" cy="4178300"/>
          </a:xfrm>
          <a:prstGeom prst="rect">
            <a:avLst/>
          </a:prstGeom>
        </p:spPr>
      </p:pic>
    </p:spTree>
    <p:extLst>
      <p:ext uri="{BB962C8B-B14F-4D97-AF65-F5344CB8AC3E}">
        <p14:creationId xmlns:p14="http://schemas.microsoft.com/office/powerpoint/2010/main" val="67869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xmlns="" id="{52248A50-26AE-440F-8BC1-DC6456AAEA11}"/>
              </a:ext>
            </a:extLst>
          </p:cNvPr>
          <p:cNvSpPr>
            <a:spLocks noGrp="1" noChangeArrowheads="1"/>
          </p:cNvSpPr>
          <p:nvPr>
            <p:ph idx="1"/>
          </p:nvPr>
        </p:nvSpPr>
        <p:spPr>
          <a:xfrm>
            <a:off x="1066800" y="1828800"/>
            <a:ext cx="7924800" cy="4343400"/>
          </a:xfrm>
        </p:spPr>
        <p:txBody>
          <a:bodyPr/>
          <a:lstStyle/>
          <a:p>
            <a:pPr marL="0" indent="0" algn="ctr" eaLnBrk="1" hangingPunct="1">
              <a:spcBef>
                <a:spcPts val="600"/>
              </a:spcBef>
              <a:buFontTx/>
              <a:buNone/>
              <a:defRPr/>
            </a:pPr>
            <a:r>
              <a:rPr lang="en-US" altLang="en-US" sz="4000" b="1" dirty="0"/>
              <a:t>  Your ways, </a:t>
            </a:r>
          </a:p>
          <a:p>
            <a:pPr marL="0" indent="0" algn="ctr" eaLnBrk="1" hangingPunct="1">
              <a:spcBef>
                <a:spcPts val="600"/>
              </a:spcBef>
              <a:buFontTx/>
              <a:buNone/>
              <a:defRPr/>
            </a:pPr>
            <a:r>
              <a:rPr lang="en-US" altLang="en-US" sz="4000" b="1" dirty="0"/>
              <a:t>God are holy. </a:t>
            </a:r>
          </a:p>
          <a:p>
            <a:pPr marL="0" indent="0" algn="ctr" eaLnBrk="1" hangingPunct="1">
              <a:spcBef>
                <a:spcPts val="600"/>
              </a:spcBef>
              <a:buFontTx/>
              <a:buNone/>
              <a:defRPr/>
            </a:pPr>
            <a:endParaRPr lang="en-US" altLang="en-US" sz="4000" b="1" dirty="0"/>
          </a:p>
          <a:p>
            <a:pPr marL="0" indent="0" algn="ctr" eaLnBrk="1" hangingPunct="1">
              <a:spcBef>
                <a:spcPts val="600"/>
              </a:spcBef>
              <a:buFontTx/>
              <a:buNone/>
              <a:defRPr/>
            </a:pPr>
            <a:r>
              <a:rPr lang="en-US" altLang="en-US" sz="4000" b="1" dirty="0"/>
              <a:t>What god is </a:t>
            </a:r>
          </a:p>
          <a:p>
            <a:pPr marL="0" indent="0" algn="ctr" eaLnBrk="1" hangingPunct="1">
              <a:spcBef>
                <a:spcPts val="600"/>
              </a:spcBef>
              <a:buFontTx/>
              <a:buNone/>
              <a:defRPr/>
            </a:pPr>
            <a:r>
              <a:rPr lang="en-US" altLang="en-US" sz="4000" b="1" dirty="0"/>
              <a:t>as great as our God?</a:t>
            </a:r>
          </a:p>
        </p:txBody>
      </p:sp>
      <p:sp>
        <p:nvSpPr>
          <p:cNvPr id="29700" name="TextBox 1">
            <a:extLst>
              <a:ext uri="{FF2B5EF4-FFF2-40B4-BE49-F238E27FC236}">
                <a16:creationId xmlns:a16="http://schemas.microsoft.com/office/drawing/2014/main" xmlns="" id="{7C58CB27-A767-403B-AA44-69785737FEE5}"/>
              </a:ext>
            </a:extLst>
          </p:cNvPr>
          <p:cNvSpPr txBox="1">
            <a:spLocks noChangeArrowheads="1"/>
          </p:cNvSpPr>
          <p:nvPr/>
        </p:nvSpPr>
        <p:spPr bwMode="auto">
          <a:xfrm>
            <a:off x="2819400" y="762000"/>
            <a:ext cx="269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Hide it in your</a:t>
            </a:r>
          </a:p>
        </p:txBody>
      </p:sp>
      <p:pic>
        <p:nvPicPr>
          <p:cNvPr id="8" name="Picture 7" descr="Shape, arrow&#10;&#10;Description automatically generated">
            <a:extLst>
              <a:ext uri="{FF2B5EF4-FFF2-40B4-BE49-F238E27FC236}">
                <a16:creationId xmlns:a16="http://schemas.microsoft.com/office/drawing/2014/main" xmlns="" id="{22F8AF66-F068-466D-A685-5CF57B9652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049" y="428172"/>
            <a:ext cx="15970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BD5D4E37-AB83-B14C-245B-C5BF3C7298A3}"/>
              </a:ext>
            </a:extLst>
          </p:cNvPr>
          <p:cNvSpPr/>
          <p:nvPr/>
        </p:nvSpPr>
        <p:spPr>
          <a:xfrm rot="16200000">
            <a:off x="-2534882" y="2534141"/>
            <a:ext cx="6394699" cy="1631216"/>
          </a:xfrm>
          <a:prstGeom prst="rect">
            <a:avLst/>
          </a:prstGeom>
          <a:noFill/>
        </p:spPr>
        <p:txBody>
          <a:bodyPr wrap="none" lIns="91440" tIns="45720" rIns="91440" bIns="45720">
            <a:spAutoFit/>
          </a:bodyPr>
          <a:lstStyle/>
          <a:p>
            <a:pPr algn="ctr"/>
            <a:r>
              <a:rPr lang="en-US" sz="10000" dirty="0">
                <a:ln w="13462">
                  <a:solidFill>
                    <a:schemeClr val="tx1">
                      <a:lumMod val="95000"/>
                    </a:schemeClr>
                  </a:solidFill>
                  <a:prstDash val="solid"/>
                </a:ln>
                <a:solidFill>
                  <a:schemeClr val="bg1">
                    <a:lumMod val="50000"/>
                  </a:schemeClr>
                </a:solidFill>
                <a:latin typeface="Sitka Display Semibold" pitchFamily="2" charset="0"/>
              </a:rPr>
              <a:t>Psalm 77:13</a:t>
            </a:r>
            <a:endParaRPr lang="en-US" sz="10000" cap="none" spc="0" dirty="0">
              <a:ln w="13462">
                <a:solidFill>
                  <a:schemeClr val="tx1">
                    <a:lumMod val="95000"/>
                  </a:schemeClr>
                </a:solidFill>
                <a:prstDash val="solid"/>
              </a:ln>
              <a:solidFill>
                <a:schemeClr val="bg1">
                  <a:lumMod val="50000"/>
                </a:schemeClr>
              </a:solidFill>
              <a:latin typeface="Sitka Display Semibold" pitchFamily="2" charset="0"/>
            </a:endParaRPr>
          </a:p>
        </p:txBody>
      </p:sp>
      <p:sp>
        <p:nvSpPr>
          <p:cNvPr id="4" name="TextBox 3">
            <a:extLst>
              <a:ext uri="{FF2B5EF4-FFF2-40B4-BE49-F238E27FC236}">
                <a16:creationId xmlns:a16="http://schemas.microsoft.com/office/drawing/2014/main" xmlns="" id="{97F2D800-F1E4-9A71-A9D1-CF88BEE78E44}"/>
              </a:ext>
            </a:extLst>
          </p:cNvPr>
          <p:cNvSpPr txBox="1"/>
          <p:nvPr/>
        </p:nvSpPr>
        <p:spPr>
          <a:xfrm flipH="1">
            <a:off x="7391400" y="6296686"/>
            <a:ext cx="1859281" cy="369332"/>
          </a:xfrm>
          <a:prstGeom prst="rect">
            <a:avLst/>
          </a:prstGeom>
          <a:noFill/>
        </p:spPr>
        <p:txBody>
          <a:bodyPr wrap="square" rtlCol="0">
            <a:spAutoFit/>
          </a:bodyPr>
          <a:lstStyle/>
          <a:p>
            <a:r>
              <a:rPr lang="en-US" dirty="0"/>
              <a:t>DigSite #4</a:t>
            </a:r>
          </a:p>
        </p:txBody>
      </p:sp>
    </p:spTree>
    <p:extLst>
      <p:ext uri="{BB962C8B-B14F-4D97-AF65-F5344CB8AC3E}">
        <p14:creationId xmlns:p14="http://schemas.microsoft.com/office/powerpoint/2010/main" val="169563765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xmlns="" id="{68A46538-5093-D19A-B898-B02A3E91603E}"/>
              </a:ext>
            </a:extLst>
          </p:cNvPr>
          <p:cNvSpPr>
            <a:spLocks noGrp="1" noChangeArrowheads="1"/>
          </p:cNvSpPr>
          <p:nvPr>
            <p:ph type="title"/>
          </p:nvPr>
        </p:nvSpPr>
        <p:spPr>
          <a:xfrm>
            <a:off x="381000" y="152400"/>
            <a:ext cx="8610600" cy="2438400"/>
          </a:xfrm>
        </p:spPr>
        <p:txBody>
          <a:bodyPr anchor="t"/>
          <a:lstStyle/>
          <a:p>
            <a:pPr eaLnBrk="1" hangingPunct="1"/>
            <a:r>
              <a:rPr lang="en-US" sz="3200" b="1" dirty="0"/>
              <a:t>I thought, </a:t>
            </a:r>
            <a:br>
              <a:rPr lang="en-US" sz="3200" b="1" dirty="0"/>
            </a:br>
            <a:r>
              <a:rPr lang="en-US" sz="3200" b="1" dirty="0"/>
              <a:t>‘Now the Philistines will come down </a:t>
            </a:r>
            <a:br>
              <a:rPr lang="en-US" sz="3200" b="1" dirty="0"/>
            </a:br>
            <a:r>
              <a:rPr lang="en-US" sz="3200" b="1" dirty="0"/>
              <a:t>against me at Gilgal, </a:t>
            </a:r>
            <a:br>
              <a:rPr lang="en-US" sz="3200" b="1" dirty="0"/>
            </a:br>
            <a:r>
              <a:rPr lang="en-US" sz="3200" b="1" dirty="0"/>
              <a:t>and I have not sought the </a:t>
            </a:r>
            <a:r>
              <a:rPr lang="en-US" sz="3200" b="1" cap="small" dirty="0"/>
              <a:t>Lord</a:t>
            </a:r>
            <a:r>
              <a:rPr lang="en-US" sz="3200" b="1" dirty="0"/>
              <a:t>’s favor.’ </a:t>
            </a:r>
            <a:br>
              <a:rPr lang="en-US" sz="3200" b="1" dirty="0"/>
            </a:br>
            <a:r>
              <a:rPr lang="en-US" sz="3200" b="1" dirty="0"/>
              <a:t>So I felt compelled to offer the burnt offering.”</a:t>
            </a:r>
            <a:endParaRPr lang="en-US" altLang="en-US" sz="3200" dirty="0"/>
          </a:p>
        </p:txBody>
      </p:sp>
      <p:sp>
        <p:nvSpPr>
          <p:cNvPr id="78851" name="Line 3">
            <a:extLst>
              <a:ext uri="{FF2B5EF4-FFF2-40B4-BE49-F238E27FC236}">
                <a16:creationId xmlns:a16="http://schemas.microsoft.com/office/drawing/2014/main" xmlns="" id="{8395790D-92C1-20EF-D251-B764FAF35559}"/>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 name="Picture 10">
            <a:extLst>
              <a:ext uri="{FF2B5EF4-FFF2-40B4-BE49-F238E27FC236}">
                <a16:creationId xmlns:a16="http://schemas.microsoft.com/office/drawing/2014/main" xmlns="" id="{E11D980E-9D23-E2F4-E543-99B71FF930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096000" y="3438374"/>
            <a:ext cx="3829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xmlns="" id="{92042A11-A906-724C-7E24-195013EE5F1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3124200"/>
            <a:ext cx="3175000" cy="4178300"/>
          </a:xfrm>
          <a:prstGeom prst="rect">
            <a:avLst/>
          </a:prstGeom>
        </p:spPr>
      </p:pic>
    </p:spTree>
    <p:extLst>
      <p:ext uri="{BB962C8B-B14F-4D97-AF65-F5344CB8AC3E}">
        <p14:creationId xmlns:p14="http://schemas.microsoft.com/office/powerpoint/2010/main" val="2217111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3">
            <a:extLst>
              <a:ext uri="{FF2B5EF4-FFF2-40B4-BE49-F238E27FC236}">
                <a16:creationId xmlns:a16="http://schemas.microsoft.com/office/drawing/2014/main" xmlns="" id="{566CA22D-4976-DEB0-2F3D-A3D0898B70B4}"/>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10">
            <a:extLst>
              <a:ext uri="{FF2B5EF4-FFF2-40B4-BE49-F238E27FC236}">
                <a16:creationId xmlns:a16="http://schemas.microsoft.com/office/drawing/2014/main" xmlns="" id="{708C19CE-8CE4-7E80-E2C6-D09C558903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514600" y="4174369"/>
            <a:ext cx="3829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xmlns="" id="{B935A3EA-1903-00F3-21BB-4CE2E9FE8DF2}"/>
              </a:ext>
            </a:extLst>
          </p:cNvPr>
          <p:cNvGrpSpPr/>
          <p:nvPr/>
        </p:nvGrpSpPr>
        <p:grpSpPr>
          <a:xfrm>
            <a:off x="2895600" y="2590800"/>
            <a:ext cx="2209800" cy="2057400"/>
            <a:chOff x="3505200" y="2133600"/>
            <a:chExt cx="2209800" cy="2057400"/>
          </a:xfrm>
        </p:grpSpPr>
        <p:sp>
          <p:nvSpPr>
            <p:cNvPr id="80901" name="PubOvalCallout">
              <a:extLst>
                <a:ext uri="{FF2B5EF4-FFF2-40B4-BE49-F238E27FC236}">
                  <a16:creationId xmlns:a16="http://schemas.microsoft.com/office/drawing/2014/main" xmlns="" id="{55B831F5-78A2-90FF-061D-84F20FECB7A9}"/>
                </a:ext>
              </a:extLst>
            </p:cNvPr>
            <p:cNvSpPr>
              <a:spLocks noEditPoints="1" noChangeArrowheads="1"/>
            </p:cNvSpPr>
            <p:nvPr/>
          </p:nvSpPr>
          <p:spPr bwMode="auto">
            <a:xfrm>
              <a:off x="3505200" y="2133600"/>
              <a:ext cx="2209800" cy="2057400"/>
            </a:xfrm>
            <a:custGeom>
              <a:avLst/>
              <a:gdLst>
                <a:gd name="T0" fmla="*/ 1104900 w 21600"/>
                <a:gd name="T1" fmla="*/ 0 h 21600"/>
                <a:gd name="T2" fmla="*/ 0 w 21600"/>
                <a:gd name="T3" fmla="*/ 772001 h 21600"/>
                <a:gd name="T4" fmla="*/ 1101422 w 21600"/>
                <a:gd name="T5" fmla="*/ 2057400 h 21600"/>
                <a:gd name="T6" fmla="*/ 1104900 w 21600"/>
                <a:gd name="T7" fmla="*/ 1544003 h 21600"/>
                <a:gd name="T8" fmla="*/ 2209800 w 21600"/>
                <a:gd name="T9" fmla="*/ 772001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0902" name="Text Box 13">
              <a:extLst>
                <a:ext uri="{FF2B5EF4-FFF2-40B4-BE49-F238E27FC236}">
                  <a16:creationId xmlns:a16="http://schemas.microsoft.com/office/drawing/2014/main" xmlns="" id="{01FA883F-64D0-0EDA-519A-EE83A0C3B106}"/>
                </a:ext>
              </a:extLst>
            </p:cNvPr>
            <p:cNvSpPr txBox="1">
              <a:spLocks noChangeArrowheads="1"/>
            </p:cNvSpPr>
            <p:nvPr/>
          </p:nvSpPr>
          <p:spPr bwMode="auto">
            <a:xfrm>
              <a:off x="3810000" y="2279952"/>
              <a:ext cx="1752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1800" b="1" dirty="0">
                  <a:solidFill>
                    <a:srgbClr val="002060"/>
                  </a:solidFill>
                </a:rPr>
                <a:t>I didn’t ask God…uh…I think I goofed.</a:t>
              </a: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E8A32C79-0DF3-3CD6-0238-0A973DDFE149}"/>
              </a:ext>
            </a:extLst>
          </p:cNvPr>
          <p:cNvSpPr>
            <a:spLocks noGrp="1" noChangeArrowheads="1"/>
          </p:cNvSpPr>
          <p:nvPr>
            <p:ph type="title"/>
          </p:nvPr>
        </p:nvSpPr>
        <p:spPr>
          <a:xfrm>
            <a:off x="304800" y="0"/>
            <a:ext cx="8534400" cy="4114800"/>
          </a:xfrm>
        </p:spPr>
        <p:txBody>
          <a:bodyPr/>
          <a:lstStyle/>
          <a:p>
            <a:pPr eaLnBrk="1" hangingPunct="1">
              <a:defRPr/>
            </a:pPr>
            <a:r>
              <a:rPr lang="en-US" sz="3200" b="1" dirty="0"/>
              <a:t>“You have done a foolish thing,” Samuel said. “You have not kept the command the </a:t>
            </a:r>
            <a:r>
              <a:rPr lang="en-US" sz="3200" b="1" cap="small" dirty="0"/>
              <a:t>Lord</a:t>
            </a:r>
            <a:r>
              <a:rPr lang="en-US" sz="3200" b="1" dirty="0"/>
              <a:t> your God gave you; if you had, he would have established your kingdom over Israel for all time.</a:t>
            </a:r>
            <a:endParaRPr lang="en-US" sz="3200" dirty="0"/>
          </a:p>
        </p:txBody>
      </p:sp>
      <p:sp>
        <p:nvSpPr>
          <p:cNvPr id="82947" name="Line 3">
            <a:extLst>
              <a:ext uri="{FF2B5EF4-FFF2-40B4-BE49-F238E27FC236}">
                <a16:creationId xmlns:a16="http://schemas.microsoft.com/office/drawing/2014/main" xmlns="" id="{EFD3240C-6B05-B685-F461-5A062FD96A97}"/>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descr="A picture containing clipart&#10;&#10;Description automatically generated">
            <a:extLst>
              <a:ext uri="{FF2B5EF4-FFF2-40B4-BE49-F238E27FC236}">
                <a16:creationId xmlns:a16="http://schemas.microsoft.com/office/drawing/2014/main" xmlns="" id="{59D960F2-59FB-A391-AED1-6DD0115E6D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3429000"/>
            <a:ext cx="5037427" cy="336651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xmlns="" id="{45786DD6-F286-E593-2754-04843240D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3124200"/>
            <a:ext cx="3175000" cy="4178300"/>
          </a:xfrm>
          <a:prstGeom prst="rect">
            <a:avLst/>
          </a:prstGeom>
        </p:spPr>
      </p:pic>
      <p:sp>
        <p:nvSpPr>
          <p:cNvPr id="43010" name="Rectangle 2">
            <a:extLst>
              <a:ext uri="{FF2B5EF4-FFF2-40B4-BE49-F238E27FC236}">
                <a16:creationId xmlns:a16="http://schemas.microsoft.com/office/drawing/2014/main" xmlns="" id="{79138B0B-CD79-FA83-A678-4D4DC4A226F5}"/>
              </a:ext>
            </a:extLst>
          </p:cNvPr>
          <p:cNvSpPr>
            <a:spLocks noGrp="1" noChangeArrowheads="1"/>
          </p:cNvSpPr>
          <p:nvPr>
            <p:ph type="title"/>
          </p:nvPr>
        </p:nvSpPr>
        <p:spPr>
          <a:xfrm>
            <a:off x="304800" y="228600"/>
            <a:ext cx="8534400" cy="3048002"/>
          </a:xfrm>
        </p:spPr>
        <p:txBody>
          <a:bodyPr/>
          <a:lstStyle/>
          <a:p>
            <a:pPr eaLnBrk="1" hangingPunct="1">
              <a:defRPr/>
            </a:pPr>
            <a:r>
              <a:rPr lang="en-US" sz="3200" b="1" dirty="0"/>
              <a:t>But now your kingdom will not endure; the </a:t>
            </a:r>
            <a:r>
              <a:rPr lang="en-US" sz="3200" b="1" cap="small" dirty="0"/>
              <a:t>Lord</a:t>
            </a:r>
            <a:r>
              <a:rPr lang="en-US" sz="3200" b="1" dirty="0"/>
              <a:t> has sought out a man after his own heart and appointed him ruler of his people, because you have not kept the </a:t>
            </a:r>
            <a:r>
              <a:rPr lang="en-US" sz="3200" b="1" cap="small" dirty="0"/>
              <a:t>Lord</a:t>
            </a:r>
            <a:r>
              <a:rPr lang="en-US" sz="3200" b="1" dirty="0"/>
              <a:t>’s command.”</a:t>
            </a:r>
            <a:endParaRPr lang="en-US" sz="3200" dirty="0"/>
          </a:p>
        </p:txBody>
      </p:sp>
      <p:sp>
        <p:nvSpPr>
          <p:cNvPr id="84995" name="Line 3">
            <a:extLst>
              <a:ext uri="{FF2B5EF4-FFF2-40B4-BE49-F238E27FC236}">
                <a16:creationId xmlns:a16="http://schemas.microsoft.com/office/drawing/2014/main" xmlns="" id="{2A1A876B-1D67-C3ED-C4FD-399B9040544B}"/>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a:extLst>
              <a:ext uri="{FF2B5EF4-FFF2-40B4-BE49-F238E27FC236}">
                <a16:creationId xmlns:a16="http://schemas.microsoft.com/office/drawing/2014/main" xmlns="" id="{C48E1A81-7471-B764-B939-A71BEA5FE68B}"/>
              </a:ext>
            </a:extLst>
          </p:cNvPr>
          <p:cNvGrpSpPr/>
          <p:nvPr/>
        </p:nvGrpSpPr>
        <p:grpSpPr>
          <a:xfrm rot="1989323">
            <a:off x="1752601" y="3017081"/>
            <a:ext cx="2590800" cy="2530418"/>
            <a:chOff x="3017167" y="3855137"/>
            <a:chExt cx="2590800" cy="2530418"/>
          </a:xfrm>
        </p:grpSpPr>
        <p:pic>
          <p:nvPicPr>
            <p:cNvPr id="84998" name="Picture 11" descr="MC900434669[1]">
              <a:extLst>
                <a:ext uri="{FF2B5EF4-FFF2-40B4-BE49-F238E27FC236}">
                  <a16:creationId xmlns:a16="http://schemas.microsoft.com/office/drawing/2014/main" xmlns="" id="{B35292E5-EBD3-9137-BF5F-52C5AD7C4DA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7167" y="3855137"/>
              <a:ext cx="2590800" cy="253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 Box 12">
              <a:extLst>
                <a:ext uri="{FF2B5EF4-FFF2-40B4-BE49-F238E27FC236}">
                  <a16:creationId xmlns:a16="http://schemas.microsoft.com/office/drawing/2014/main" xmlns="" id="{5C2451FF-BB38-0C9E-354F-2EBD0947D843}"/>
                </a:ext>
              </a:extLst>
            </p:cNvPr>
            <p:cNvSpPr txBox="1">
              <a:spLocks noChangeArrowheads="1"/>
            </p:cNvSpPr>
            <p:nvPr/>
          </p:nvSpPr>
          <p:spPr bwMode="auto">
            <a:xfrm rot="20052176">
              <a:off x="3397616" y="4329204"/>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b="1" dirty="0">
                  <a:solidFill>
                    <a:srgbClr val="C00000"/>
                  </a:solidFill>
                </a:rPr>
                <a:t>You’re out, he’s in!</a:t>
              </a:r>
            </a:p>
          </p:txBody>
        </p:sp>
      </p:grpSp>
      <p:pic>
        <p:nvPicPr>
          <p:cNvPr id="3" name="Picture 10">
            <a:extLst>
              <a:ext uri="{FF2B5EF4-FFF2-40B4-BE49-F238E27FC236}">
                <a16:creationId xmlns:a16="http://schemas.microsoft.com/office/drawing/2014/main" xmlns="" id="{C803DB65-8AEA-849D-A940-65815BEEC2A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6096000" y="3438374"/>
            <a:ext cx="38290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xmlns="" id="{157D9759-C334-22E9-0C04-CDEAC3A98A36}"/>
              </a:ext>
            </a:extLst>
          </p:cNvPr>
          <p:cNvSpPr>
            <a:spLocks noGrp="1" noChangeArrowheads="1"/>
          </p:cNvSpPr>
          <p:nvPr>
            <p:ph type="title"/>
          </p:nvPr>
        </p:nvSpPr>
        <p:spPr>
          <a:xfrm>
            <a:off x="304800" y="228600"/>
            <a:ext cx="8534400" cy="2286000"/>
          </a:xfrm>
        </p:spPr>
        <p:txBody>
          <a:bodyPr/>
          <a:lstStyle/>
          <a:p>
            <a:pPr eaLnBrk="1" hangingPunct="1"/>
            <a:r>
              <a:rPr lang="en-US" altLang="en-US" sz="3200" b="1" dirty="0"/>
              <a:t>Then Samuel left Gilgal and went up to Gibeah in Benjamin, and Saul counted the men who were with him. </a:t>
            </a:r>
            <a:br>
              <a:rPr lang="en-US" altLang="en-US" sz="3200" b="1" dirty="0"/>
            </a:br>
            <a:r>
              <a:rPr lang="en-US" altLang="en-US" sz="3200" b="1" dirty="0"/>
              <a:t>They numbered about six hundred.</a:t>
            </a:r>
            <a:endParaRPr lang="en-US" altLang="en-US" sz="3200" dirty="0"/>
          </a:p>
        </p:txBody>
      </p:sp>
      <p:sp>
        <p:nvSpPr>
          <p:cNvPr id="87043" name="Line 3">
            <a:extLst>
              <a:ext uri="{FF2B5EF4-FFF2-40B4-BE49-F238E27FC236}">
                <a16:creationId xmlns:a16="http://schemas.microsoft.com/office/drawing/2014/main" xmlns="" id="{8F2561F7-CE41-CFC9-2990-D4FBEEDE92D2}"/>
              </a:ext>
            </a:extLst>
          </p:cNvPr>
          <p:cNvSpPr>
            <a:spLocks noChangeShapeType="1"/>
          </p:cNvSpPr>
          <p:nvPr/>
        </p:nvSpPr>
        <p:spPr bwMode="auto">
          <a:xfrm>
            <a:off x="914400" y="609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7113" name="Picture 14">
            <a:extLst>
              <a:ext uri="{FF2B5EF4-FFF2-40B4-BE49-F238E27FC236}">
                <a16:creationId xmlns:a16="http://schemas.microsoft.com/office/drawing/2014/main" xmlns="" id="{684FE379-5AB0-1CA7-8BFD-48FA4D1ADE3B}"/>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p:blipFill>
        <p:spPr bwMode="auto">
          <a:xfrm>
            <a:off x="-136680" y="4102904"/>
            <a:ext cx="2246885" cy="190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10">
            <a:extLst>
              <a:ext uri="{FF2B5EF4-FFF2-40B4-BE49-F238E27FC236}">
                <a16:creationId xmlns:a16="http://schemas.microsoft.com/office/drawing/2014/main" xmlns="" id="{50B7313D-889A-8BC5-7D6E-4E6A3ABC1A3F}"/>
              </a:ext>
            </a:extLst>
          </p:cNvPr>
          <p:cNvSpPr txBox="1">
            <a:spLocks noChangeArrowheads="1"/>
          </p:cNvSpPr>
          <p:nvPr/>
        </p:nvSpPr>
        <p:spPr bwMode="auto">
          <a:xfrm>
            <a:off x="1524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a:t>Gilgal</a:t>
            </a:r>
          </a:p>
        </p:txBody>
      </p:sp>
      <p:sp>
        <p:nvSpPr>
          <p:cNvPr id="87046" name="Text Box 11">
            <a:extLst>
              <a:ext uri="{FF2B5EF4-FFF2-40B4-BE49-F238E27FC236}">
                <a16:creationId xmlns:a16="http://schemas.microsoft.com/office/drawing/2014/main" xmlns="" id="{6059031C-357F-327F-B4F7-10566161DF09}"/>
              </a:ext>
            </a:extLst>
          </p:cNvPr>
          <p:cNvSpPr txBox="1">
            <a:spLocks noChangeArrowheads="1"/>
          </p:cNvSpPr>
          <p:nvPr/>
        </p:nvSpPr>
        <p:spPr bwMode="auto">
          <a:xfrm>
            <a:off x="56388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400"/>
              <a:t>Gibeah</a:t>
            </a:r>
          </a:p>
        </p:txBody>
      </p:sp>
      <p:sp>
        <p:nvSpPr>
          <p:cNvPr id="87053" name="Text Box 30">
            <a:extLst>
              <a:ext uri="{FF2B5EF4-FFF2-40B4-BE49-F238E27FC236}">
                <a16:creationId xmlns:a16="http://schemas.microsoft.com/office/drawing/2014/main" xmlns="" id="{49426200-EF74-F1D6-26DB-0FD2F910BB05}"/>
              </a:ext>
            </a:extLst>
          </p:cNvPr>
          <p:cNvSpPr txBox="1">
            <a:spLocks noChangeArrowheads="1"/>
          </p:cNvSpPr>
          <p:nvPr/>
        </p:nvSpPr>
        <p:spPr bwMode="auto">
          <a:xfrm>
            <a:off x="4572000" y="4267200"/>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FontTx/>
              <a:buNone/>
            </a:pPr>
            <a:r>
              <a:rPr lang="en-US" altLang="en-US" sz="2800">
                <a:solidFill>
                  <a:srgbClr val="FF0000"/>
                </a:solidFill>
              </a:rPr>
              <a:t>600 men</a:t>
            </a:r>
          </a:p>
        </p:txBody>
      </p:sp>
      <p:pic>
        <p:nvPicPr>
          <p:cNvPr id="3" name="Picture 2" descr="A picture containing text, old, group&#10;&#10;Description automatically generated">
            <a:extLst>
              <a:ext uri="{FF2B5EF4-FFF2-40B4-BE49-F238E27FC236}">
                <a16:creationId xmlns:a16="http://schemas.microsoft.com/office/drawing/2014/main" xmlns="" id="{88EF8C63-A3C1-3787-F182-C94DFED30A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438400" y="4786313"/>
            <a:ext cx="2943225" cy="1343025"/>
          </a:xfrm>
          <a:prstGeom prst="rect">
            <a:avLst/>
          </a:prstGeom>
        </p:spPr>
      </p:pic>
      <p:pic>
        <p:nvPicPr>
          <p:cNvPr id="4" name="Picture 3" descr="A picture containing text, old, group&#10;&#10;Description automatically generated">
            <a:extLst>
              <a:ext uri="{FF2B5EF4-FFF2-40B4-BE49-F238E27FC236}">
                <a16:creationId xmlns:a16="http://schemas.microsoft.com/office/drawing/2014/main" xmlns="" id="{217B3DDD-F173-DA6D-510F-7D36008DCB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562600" y="4786312"/>
            <a:ext cx="2943225" cy="1343025"/>
          </a:xfrm>
          <a:prstGeom prst="rect">
            <a:avLst/>
          </a:prstGeom>
        </p:spPr>
      </p:pic>
      <p:pic>
        <p:nvPicPr>
          <p:cNvPr id="5" name="Picture 4" descr="A picture containing text, old, group&#10;&#10;Description automatically generated">
            <a:extLst>
              <a:ext uri="{FF2B5EF4-FFF2-40B4-BE49-F238E27FC236}">
                <a16:creationId xmlns:a16="http://schemas.microsoft.com/office/drawing/2014/main" xmlns="" id="{F9B43B6E-CF96-F407-39CD-D283CFA08F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562599" y="5957887"/>
            <a:ext cx="2943225" cy="1343025"/>
          </a:xfrm>
          <a:prstGeom prst="rect">
            <a:avLst/>
          </a:prstGeom>
        </p:spPr>
      </p:pic>
      <p:pic>
        <p:nvPicPr>
          <p:cNvPr id="6" name="Picture 5" descr="A picture containing text, old, group&#10;&#10;Description automatically generated">
            <a:extLst>
              <a:ext uri="{FF2B5EF4-FFF2-40B4-BE49-F238E27FC236}">
                <a16:creationId xmlns:a16="http://schemas.microsoft.com/office/drawing/2014/main" xmlns="" id="{624BAEC9-8568-690A-D57D-4905221CF1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438399" y="5976938"/>
            <a:ext cx="2943225" cy="1343025"/>
          </a:xfrm>
          <a:prstGeom prst="rect">
            <a:avLst/>
          </a:prstGeom>
        </p:spPr>
      </p:pic>
      <p:sp>
        <p:nvSpPr>
          <p:cNvPr id="7" name="Arrow: Right 6">
            <a:extLst>
              <a:ext uri="{FF2B5EF4-FFF2-40B4-BE49-F238E27FC236}">
                <a16:creationId xmlns:a16="http://schemas.microsoft.com/office/drawing/2014/main" xmlns="" id="{5A731C89-D5DD-978B-19A2-D63D6BEA5713}"/>
              </a:ext>
            </a:extLst>
          </p:cNvPr>
          <p:cNvSpPr/>
          <p:nvPr/>
        </p:nvSpPr>
        <p:spPr bwMode="auto">
          <a:xfrm rot="21199926">
            <a:off x="1651921" y="2728131"/>
            <a:ext cx="3429000" cy="1090612"/>
          </a:xfrm>
          <a:prstGeom prst="rightArrow">
            <a:avLst/>
          </a:prstGeom>
          <a:solidFill>
            <a:srgbClr val="70A2BE"/>
          </a:solidFill>
          <a:ln w="9525" cap="flat" cmpd="sng" algn="ctr">
            <a:solidFill>
              <a:srgbClr val="17445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99257E63-5096-2740-CD2A-DD65A205B9BB}"/>
              </a:ext>
            </a:extLst>
          </p:cNvPr>
          <p:cNvSpPr>
            <a:spLocks noGrp="1" noChangeArrowheads="1"/>
          </p:cNvSpPr>
          <p:nvPr>
            <p:ph type="title"/>
          </p:nvPr>
        </p:nvSpPr>
        <p:spPr>
          <a:xfrm>
            <a:off x="685800" y="152400"/>
            <a:ext cx="8077200" cy="1905000"/>
          </a:xfrm>
        </p:spPr>
        <p:txBody>
          <a:bodyPr/>
          <a:lstStyle/>
          <a:p>
            <a:pPr eaLnBrk="1" hangingPunct="1"/>
            <a:r>
              <a:rPr lang="en-US" altLang="en-US" sz="3200" b="1"/>
              <a:t>Samuel said to all Israel,</a:t>
            </a:r>
            <a:br>
              <a:rPr lang="en-US" altLang="en-US" sz="3200" b="1"/>
            </a:br>
            <a:r>
              <a:rPr lang="en-US" altLang="en-US" sz="3200" b="1"/>
              <a:t>“I have listened to everything you said to me and have set a king over you.</a:t>
            </a:r>
            <a:endParaRPr lang="en-US" altLang="en-US" sz="3200"/>
          </a:p>
        </p:txBody>
      </p:sp>
      <p:pic>
        <p:nvPicPr>
          <p:cNvPr id="2" name="Picture 4">
            <a:extLst>
              <a:ext uri="{FF2B5EF4-FFF2-40B4-BE49-F238E27FC236}">
                <a16:creationId xmlns:a16="http://schemas.microsoft.com/office/drawing/2014/main" xmlns="" id="{A1085377-78D0-A826-4608-F9DB38F701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677333"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94BE890B-F11D-10A8-6A14-764DF4A494C7}"/>
              </a:ext>
            </a:extLst>
          </p:cNvPr>
          <p:cNvSpPr>
            <a:spLocks noGrp="1" noChangeArrowheads="1"/>
          </p:cNvSpPr>
          <p:nvPr>
            <p:ph type="title"/>
          </p:nvPr>
        </p:nvSpPr>
        <p:spPr>
          <a:xfrm>
            <a:off x="533400" y="304800"/>
            <a:ext cx="8077200" cy="2362200"/>
          </a:xfrm>
        </p:spPr>
        <p:txBody>
          <a:bodyPr/>
          <a:lstStyle/>
          <a:p>
            <a:pPr eaLnBrk="1" hangingPunct="1"/>
            <a:r>
              <a:rPr lang="en-US" altLang="en-US" sz="3200" b="1" dirty="0"/>
              <a:t>Now you have a king as your leader. </a:t>
            </a:r>
            <a:br>
              <a:rPr lang="en-US" altLang="en-US" sz="3200" b="1" dirty="0"/>
            </a:br>
            <a:r>
              <a:rPr lang="en-US" altLang="en-US" sz="3200" b="1" dirty="0"/>
              <a:t>As for me, I am old and gray, </a:t>
            </a:r>
            <a:br>
              <a:rPr lang="en-US" altLang="en-US" sz="3200" b="1" dirty="0"/>
            </a:br>
            <a:r>
              <a:rPr lang="en-US" altLang="en-US" sz="3200" b="1" dirty="0"/>
              <a:t>and my sons are here with you. </a:t>
            </a:r>
            <a:br>
              <a:rPr lang="en-US" altLang="en-US" sz="3200" b="1" dirty="0"/>
            </a:br>
            <a:r>
              <a:rPr lang="en-US" altLang="en-US" sz="3200" b="1" dirty="0"/>
              <a:t>I have been your leader from my youth until this day.</a:t>
            </a:r>
            <a:endParaRPr lang="en-US" altLang="en-US" sz="3200" dirty="0"/>
          </a:p>
        </p:txBody>
      </p:sp>
      <p:sp>
        <p:nvSpPr>
          <p:cNvPr id="9222" name="Rectangle 3">
            <a:extLst>
              <a:ext uri="{FF2B5EF4-FFF2-40B4-BE49-F238E27FC236}">
                <a16:creationId xmlns:a16="http://schemas.microsoft.com/office/drawing/2014/main" xmlns="" id="{B7547B08-0A9D-E7E5-C575-9F5E771BB77E}"/>
              </a:ext>
            </a:extLst>
          </p:cNvPr>
          <p:cNvSpPr>
            <a:spLocks noChangeArrowheads="1"/>
          </p:cNvSpPr>
          <p:nvPr/>
        </p:nvSpPr>
        <p:spPr bwMode="auto">
          <a:xfrm>
            <a:off x="152400" y="3581400"/>
            <a:ext cx="1600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4000" dirty="0">
                <a:solidFill>
                  <a:srgbClr val="FF0000"/>
                </a:solidFill>
              </a:rPr>
              <a:t>Youth</a:t>
            </a:r>
            <a:endParaRPr lang="en-US" altLang="en-US" sz="2800" dirty="0">
              <a:solidFill>
                <a:srgbClr val="FF0000"/>
              </a:solidFill>
            </a:endParaRPr>
          </a:p>
        </p:txBody>
      </p:sp>
      <p:sp>
        <p:nvSpPr>
          <p:cNvPr id="9223" name="Rectangle 3">
            <a:extLst>
              <a:ext uri="{FF2B5EF4-FFF2-40B4-BE49-F238E27FC236}">
                <a16:creationId xmlns:a16="http://schemas.microsoft.com/office/drawing/2014/main" xmlns="" id="{053C81BB-E241-1608-ED13-657E4B84A416}"/>
              </a:ext>
            </a:extLst>
          </p:cNvPr>
          <p:cNvSpPr>
            <a:spLocks noChangeArrowheads="1"/>
          </p:cNvSpPr>
          <p:nvPr/>
        </p:nvSpPr>
        <p:spPr bwMode="auto">
          <a:xfrm>
            <a:off x="3429000" y="2777671"/>
            <a:ext cx="213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4000" dirty="0">
                <a:solidFill>
                  <a:srgbClr val="FF0000"/>
                </a:solidFill>
              </a:rPr>
              <a:t>Today</a:t>
            </a:r>
            <a:endParaRPr lang="en-US" altLang="en-US" sz="2800" dirty="0">
              <a:solidFill>
                <a:srgbClr val="FF0000"/>
              </a:solidFill>
            </a:endParaRPr>
          </a:p>
        </p:txBody>
      </p:sp>
      <p:pic>
        <p:nvPicPr>
          <p:cNvPr id="7182" name="Picture 14" descr="MC910216310[1]">
            <a:extLst>
              <a:ext uri="{FF2B5EF4-FFF2-40B4-BE49-F238E27FC236}">
                <a16:creationId xmlns:a16="http://schemas.microsoft.com/office/drawing/2014/main" xmlns="" id="{C3C7EDAA-6D60-DDA1-0EEB-4262051B00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9431294">
            <a:off x="1802219" y="5233920"/>
            <a:ext cx="1600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3">
            <a:extLst>
              <a:ext uri="{FF2B5EF4-FFF2-40B4-BE49-F238E27FC236}">
                <a16:creationId xmlns:a16="http://schemas.microsoft.com/office/drawing/2014/main" xmlns="" id="{512F9AEB-58F1-40FA-D65A-B46F792F38AF}"/>
              </a:ext>
            </a:extLst>
          </p:cNvPr>
          <p:cNvSpPr>
            <a:spLocks noChangeArrowheads="1"/>
          </p:cNvSpPr>
          <p:nvPr/>
        </p:nvSpPr>
        <p:spPr bwMode="auto">
          <a:xfrm>
            <a:off x="7288437" y="2438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4000" dirty="0">
                <a:solidFill>
                  <a:srgbClr val="FF0000"/>
                </a:solidFill>
              </a:rPr>
              <a:t>Eli’s sons</a:t>
            </a:r>
            <a:endParaRPr lang="en-US" altLang="en-US" sz="2800" dirty="0">
              <a:solidFill>
                <a:srgbClr val="FF0000"/>
              </a:solidFill>
            </a:endParaRPr>
          </a:p>
        </p:txBody>
      </p:sp>
      <p:pic>
        <p:nvPicPr>
          <p:cNvPr id="2" name="Picture 1">
            <a:extLst>
              <a:ext uri="{FF2B5EF4-FFF2-40B4-BE49-F238E27FC236}">
                <a16:creationId xmlns:a16="http://schemas.microsoft.com/office/drawing/2014/main" xmlns="" id="{747B017E-970B-A906-C5E1-F88FA697ADE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72964" y="4352028"/>
            <a:ext cx="1276350" cy="2433708"/>
          </a:xfrm>
          <a:prstGeom prst="rect">
            <a:avLst/>
          </a:prstGeom>
          <a:noFill/>
          <a:ln w="9525">
            <a:noFill/>
            <a:miter lim="800000"/>
            <a:headEnd/>
            <a:tailEnd/>
          </a:ln>
        </p:spPr>
      </p:pic>
      <p:pic>
        <p:nvPicPr>
          <p:cNvPr id="36" name="Picture 35" descr="A person with a long beard holding a banana&#10;&#10;Description automatically generated with low confidence">
            <a:extLst>
              <a:ext uri="{FF2B5EF4-FFF2-40B4-BE49-F238E27FC236}">
                <a16:creationId xmlns:a16="http://schemas.microsoft.com/office/drawing/2014/main" xmlns="" id="{D92D2ED5-ED88-FE7E-B403-FCAFE5464E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33122" y="3545113"/>
            <a:ext cx="2648776" cy="2247900"/>
          </a:xfrm>
          <a:prstGeom prst="rect">
            <a:avLst/>
          </a:prstGeom>
        </p:spPr>
      </p:pic>
      <p:grpSp>
        <p:nvGrpSpPr>
          <p:cNvPr id="37" name="Group 36">
            <a:extLst>
              <a:ext uri="{FF2B5EF4-FFF2-40B4-BE49-F238E27FC236}">
                <a16:creationId xmlns:a16="http://schemas.microsoft.com/office/drawing/2014/main" xmlns="" id="{9B1D2F6A-E609-CC8A-488F-516B1B2ECAC7}"/>
              </a:ext>
            </a:extLst>
          </p:cNvPr>
          <p:cNvGrpSpPr/>
          <p:nvPr/>
        </p:nvGrpSpPr>
        <p:grpSpPr>
          <a:xfrm>
            <a:off x="5257800" y="3670751"/>
            <a:ext cx="5938276" cy="3000375"/>
            <a:chOff x="-2071126" y="3629025"/>
            <a:chExt cx="5938276" cy="3000375"/>
          </a:xfrm>
        </p:grpSpPr>
        <p:pic>
          <p:nvPicPr>
            <p:cNvPr id="38" name="Picture 2" descr="A colour illustration of a israelite man. These Twinkl illustrations would be great for lessons on moses.">
              <a:extLst>
                <a:ext uri="{FF2B5EF4-FFF2-40B4-BE49-F238E27FC236}">
                  <a16:creationId xmlns:a16="http://schemas.microsoft.com/office/drawing/2014/main" xmlns="" id="{BEBC6EC2-70E2-E649-ED27-ABF78FACD19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71126" y="3629025"/>
              <a:ext cx="5938276" cy="3000375"/>
            </a:xfrm>
            <a:prstGeom prst="flowChartProcess">
              <a:avLst/>
            </a:prstGeom>
            <a:noFill/>
            <a:extLst>
              <a:ext uri="{909E8E84-426E-40DD-AFC4-6F175D3DCCD1}">
                <a14:hiddenFill xmlns:a14="http://schemas.microsoft.com/office/drawing/2010/main">
                  <a:solidFill>
                    <a:srgbClr val="FFFFFF"/>
                  </a:solidFill>
                </a14:hiddenFill>
              </a:ext>
            </a:extLst>
          </p:spPr>
        </p:pic>
        <p:sp>
          <p:nvSpPr>
            <p:cNvPr id="39" name="Rectangle: Rounded Corners 38">
              <a:extLst>
                <a:ext uri="{FF2B5EF4-FFF2-40B4-BE49-F238E27FC236}">
                  <a16:creationId xmlns:a16="http://schemas.microsoft.com/office/drawing/2014/main" xmlns="" id="{EE931782-18D2-2BC4-3755-138ACF7B4A42}"/>
                </a:ext>
              </a:extLst>
            </p:cNvPr>
            <p:cNvSpPr/>
            <p:nvPr/>
          </p:nvSpPr>
          <p:spPr bwMode="auto">
            <a:xfrm>
              <a:off x="2301072" y="6172200"/>
              <a:ext cx="1432727" cy="304800"/>
            </a:xfrm>
            <a:prstGeom prst="flowChartProcess">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40" name="Text Box 10">
              <a:extLst>
                <a:ext uri="{FF2B5EF4-FFF2-40B4-BE49-F238E27FC236}">
                  <a16:creationId xmlns:a16="http://schemas.microsoft.com/office/drawing/2014/main" xmlns="" id="{155B9A76-6CF7-B4EA-80AF-6AC582CEF172}"/>
                </a:ext>
              </a:extLst>
            </p:cNvPr>
            <p:cNvSpPr txBox="1">
              <a:spLocks noChangeArrowheads="1"/>
            </p:cNvSpPr>
            <p:nvPr/>
          </p:nvSpPr>
          <p:spPr bwMode="auto">
            <a:xfrm>
              <a:off x="2450300" y="6096000"/>
              <a:ext cx="1131100" cy="457200"/>
            </a:xfrm>
            <a:prstGeom prst="flowChart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dirty="0"/>
                <a:t>Joel</a:t>
              </a:r>
            </a:p>
          </p:txBody>
        </p:sp>
      </p:grpSp>
      <p:pic>
        <p:nvPicPr>
          <p:cNvPr id="41" name="Picture 11">
            <a:extLst>
              <a:ext uri="{FF2B5EF4-FFF2-40B4-BE49-F238E27FC236}">
                <a16:creationId xmlns:a16="http://schemas.microsoft.com/office/drawing/2014/main" xmlns="" id="{7B4A4B92-6E2F-06B6-7307-405D0EBA585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flipH="1">
            <a:off x="4923062" y="4267200"/>
            <a:ext cx="47815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6973C375-1BEB-79EF-47AE-AF1ADE98C713}"/>
              </a:ext>
            </a:extLst>
          </p:cNvPr>
          <p:cNvSpPr>
            <a:spLocks noGrp="1" noChangeArrowheads="1"/>
          </p:cNvSpPr>
          <p:nvPr>
            <p:ph type="title"/>
          </p:nvPr>
        </p:nvSpPr>
        <p:spPr>
          <a:xfrm>
            <a:off x="685800" y="609600"/>
            <a:ext cx="8077200" cy="1676400"/>
          </a:xfrm>
        </p:spPr>
        <p:txBody>
          <a:bodyPr/>
          <a:lstStyle/>
          <a:p>
            <a:pPr eaLnBrk="1" hangingPunct="1">
              <a:defRPr/>
            </a:pPr>
            <a:r>
              <a:rPr lang="en-US" sz="3200" b="1" dirty="0"/>
              <a:t>Here I stand. Testify against me in the presence of the </a:t>
            </a:r>
            <a:r>
              <a:rPr lang="en-US" sz="3200" b="1" cap="small" dirty="0"/>
              <a:t>Lord</a:t>
            </a:r>
            <a:r>
              <a:rPr lang="en-US" sz="3200" b="1" dirty="0"/>
              <a:t> and his anointed.</a:t>
            </a:r>
            <a:endParaRPr lang="en-US" sz="3200" dirty="0"/>
          </a:p>
        </p:txBody>
      </p:sp>
      <p:pic>
        <p:nvPicPr>
          <p:cNvPr id="3" name="Picture 2" descr="A picture containing text&#10;&#10;Description automatically generated">
            <a:extLst>
              <a:ext uri="{FF2B5EF4-FFF2-40B4-BE49-F238E27FC236}">
                <a16:creationId xmlns:a16="http://schemas.microsoft.com/office/drawing/2014/main" xmlns="" id="{9D304FE4-C421-3EFB-8F46-CEDCB4944B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9400" y="2438400"/>
            <a:ext cx="3175000" cy="4178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6778656B-0583-04E5-E3A1-B56AF316F2E4}"/>
              </a:ext>
            </a:extLst>
          </p:cNvPr>
          <p:cNvSpPr>
            <a:spLocks noGrp="1" noChangeArrowheads="1"/>
          </p:cNvSpPr>
          <p:nvPr>
            <p:ph type="title"/>
          </p:nvPr>
        </p:nvSpPr>
        <p:spPr>
          <a:xfrm>
            <a:off x="304800" y="304800"/>
            <a:ext cx="8534400" cy="1905000"/>
          </a:xfrm>
        </p:spPr>
        <p:txBody>
          <a:bodyPr/>
          <a:lstStyle/>
          <a:p>
            <a:pPr eaLnBrk="1" hangingPunct="1"/>
            <a:r>
              <a:rPr lang="en-US" altLang="en-US" sz="3200" b="1" dirty="0"/>
              <a:t>Whose ox have I taken? </a:t>
            </a:r>
            <a:br>
              <a:rPr lang="en-US" altLang="en-US" sz="3200" b="1" dirty="0"/>
            </a:br>
            <a:r>
              <a:rPr lang="en-US" altLang="en-US" sz="3200" b="1" dirty="0"/>
              <a:t>Whose donkey have I taken? </a:t>
            </a:r>
            <a:br>
              <a:rPr lang="en-US" altLang="en-US" sz="3200" b="1" dirty="0"/>
            </a:br>
            <a:r>
              <a:rPr lang="en-US" altLang="en-US" sz="3200" b="1" dirty="0"/>
              <a:t>Whom have I cheated? </a:t>
            </a:r>
            <a:br>
              <a:rPr lang="en-US" altLang="en-US" sz="3200" b="1" dirty="0"/>
            </a:br>
            <a:r>
              <a:rPr lang="en-US" altLang="en-US" sz="3200" b="1" dirty="0"/>
              <a:t>Whom have I oppressed?</a:t>
            </a:r>
            <a:endParaRPr lang="en-US" altLang="en-US" sz="3200" dirty="0"/>
          </a:p>
        </p:txBody>
      </p:sp>
      <p:pic>
        <p:nvPicPr>
          <p:cNvPr id="13315" name="Picture 10" descr="http://organictobe.org/wp-content/uploads/2008/08/oxen.jpg">
            <a:extLst>
              <a:ext uri="{FF2B5EF4-FFF2-40B4-BE49-F238E27FC236}">
                <a16:creationId xmlns:a16="http://schemas.microsoft.com/office/drawing/2014/main" xmlns="" id="{79C96772-81F1-AAED-9832-107D76B1E9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886200"/>
            <a:ext cx="29718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AutoShape 16" descr="data:image/jpg;base64,/9j/4AAQSkZJRgABAQAAAQABAAD/2wBDAAkGBwgHBgkIBwgKCgkLDRYPDQwMDRsUFRAWIB0iIiAdHx8kKDQsJCYxJx8fLT0tMTU3Ojo6Iys/RD84QzQ5Ojf/2wBDAQoKCg0MDRoPDxo3JR8lNzc3Nzc3Nzc3Nzc3Nzc3Nzc3Nzc3Nzc3Nzc3Nzc3Nzc3Nzc3Nzc3Nzc3Nzc3Nzc3Nzf/wAARCACnAN8DASIAAhEBAxEB/8QAGwAAAQUBAQAAAAAAAAAAAAAAAwECBAUGAAf/xAA9EAACAQMCAwYEAwYFBAMAAAABAgMABBESIQUxQQYTIlFhcTKBkaEUscEjM0LR8PEHFVJi4RYkJZJDU4L/xAAYAQADAQEAAAAAAAAAAAAAAAAAAQIDBP/EACMRAQEAAgICAgIDAQAAAAAAAAABAhESIQMxE0EiUTJCUmH/2gAMAwEAAhEDEQA/AMbBpfkwJ8s0dRjnQRNYxHIKsfJRqzTf8wjRv2UAB5g6QPsKOLT51zwr97JjrGd6dxRhJDAyHUpZjkdao4uJ3CTCXTuUKsvIEGo/4q5MKRFiETkM5q9zWoz5W5clqo2FNvfw8nD5oJZtBd0OAuonBP8AOqkBmbL6j6FtqkRSPECYlVR5YBFTF5ZzKaRZbW2dQh74pHsBoXJ6cx/ep/D7hbGMxxwy9yQ23VSR02pArybsAPbaiLDtgmmyk0u+EcQM8fcSKTEfgGreM/y/I1u4uGx8V7MNbXBXvEOY3P8ACTyFeZWfeW0qtCd/WvQuz/FLKTh5kuZREybPqbGAP5UYq3t5dxTgl9BxB7a1BV1JABNXnB+BXFpcWV1eMngOow5yCw3B9tq1nEpbS7vPxFmqAtuHA3J8xUYAxzgBQXKkZY53pzCaVy0rLrgtvezmZu8tRLMskqJjDEeQ6Z/nUfiHZy3eJFWd59MmsrnB9vKrq4mAID4IGMf2qHLFfXThLPSj53ONvrSsxG8k7sNww/j47g/sFj14UjHkP1racRgtlWWS8uVMiphdXI75G/WsLA3ErVRLdLIpU6SV2DgdM+R/SgcV4tPdW62+0ce+rxHPpv6UscpjNDLG3tW8VS7luzerPNDqcqzId9jtyPLH6VIseJcTsCWteO3mQvwurYY+2TUGXiKrIzyXKhycNuMH/morX9njInjzj/VUXDG9lMtNUna7jZtpI5+KFxzAaHJ9sgfr7kVW3HF1vJc3pnmfIIkUANjO/U1StxGBW0mRM+9Cl4owiLLGWIGQAOY+hqZjNn8jSLxCzt7oXdjNcWk5JyU5Y6jpzq1k7UXhnaSO4S3PWRJOY8t1Y15w/aDvMp+C0nHhcNg/lUS1u7tZy7nwny2x9P7Ur4/uC53XT0g8XeJjcw8ReF5Ni8Ma7nngsmkj5qajX/bbiiK8F3LO4wConVG+eMfcGspbcfueH57toO6df2iSRgq46ZB67nlUyLjUlysgg4ZnPJoppNIPzYio4Z/Y9+0tO0k99c92kduXIOG7sxnfl8I3P1qVbwwRsZ7mI6idsKQP/XlQOH3F1EUlBMcq4OVwNx7AVbT8fuZzrlUGQrgsQCT65xkUTxZb9dInsKCcRSlrS+aFjt41OB58s0xeC3d80s34qKedzqyk6yO3uCdQ28xUxO0UssYivYba5UDAMtujEfPY/eod7LYTL4IO5Oc5RvD/AOrZrWY6X0yIXhrhmM8iyEfD3er6mglEU/s5NS+enFDCjPjG/wDtqXbW3ekhS+QP4Rq+1PWit39BjH8WcdNqcI+uk488Ve2HZ+G9TKS3Woc8W+31zWq4f/hvcz6e9vTFCRvhcml8mMV8eWtvPFTJAC59aKIxttt1r0K8/wAMZYhqs+JwOF5rKCv3qlu+yM1o2luI8OLAEhfxCg4FP5MU8azaADzp9EuUitlJe6t2xzCkn9KDFKkyq0TK6sMgrvVS79JsFVivKpkE1ja273PEQHBcRJCTjvWIOM+lQkkQZBZdfQZFcsEN7NbxPKyaJhKGQ5II5/bIp08fbVxSQIiy2ylQ8YYAdBgbUOP8ZMzy6gqLsCfi+VXXZuxSWy/GPFrDbRJywBtVtGiIugQRKv8ApYA5+dPGXSssu2Du7jRJ4hgc6Dcy3N3YhbOQqyvlsHBxj71bdreCuqG6tY3wp8SdQKyNldNHKSpIZTtms71e1zVnSZYcS4l/nQtjNczJIhWaOZABHtsR577Vc8Z4Tdxu8yD/ALcJ4pG+Ffp6mmi5EiFh+8bBY+oP9qtOF8UCqI7kd5C6lXUjIG9P2PTy3iSyRSlZ5P2p3VVP3NBu+HX0BRLqKWPvAWUMoGa2HaXgNs7vdWalrZ8HIJLJ5humPWqCVLhIlVmLRx7IGGpVzzxvt8qcZ5T9Kf8ADyRINUbHV8QBxU23ZbaUaY2wGHwqW51KhGY2LjS3UYI1D032Ip0s7CPujJGi48ONjTSjOw0DAQgk/G2kn0wR86WOIyL4IWKgE5U5wP5Uw3eiZGSRXYEg6hke1SYI7/iUr21tZRIy5DFIxHp26sevzp04hoBHcCSRdaqdtXIf1mtPw+RZIUaEKfDsBzAqI3ZqSFFk4hcs+htKpE5Y+u55U2CSytrmOOOC5UEhdbbjPrip9HJauljkYZRlJJ5ahmlkhkRsSRsu3WgoYtmjYrzI8W386ktf3scXdC6BTHINk/lT3fo9T7RyF5YIPtSDvk3RgvoWwa5hIDlgyZ3JA50+F2VdUek520kA4+9BaZpEAJOOfOptld3Nm2u0uJYX56kbBqOoGORPtTgVUYlPd55EtmjUSuh2l45hgeJTHVufh/lS/wDUnH2Gk8UugMYwHxt8hWfluEQAszaf9QxUK54grYUOcnbA2xU8cf0fLL9r6fiFzOgju72eZF+FZJiQvsCaiG8tYyVDrtzHPFZ2W905C5IBxnzoInkIZwp0Hryyfcdaep9DbSNxGIKFjblzBAFRn4kjIUiRARvqbfH35VTJrfX41xg5yd6ZG58KEll5nan2S2uOISKqkKhD5GxBI9x0q87OWZZouIXQBtwSBEDh5B5geWds1n4rSGYAoxXzJ8/OvU+Arwu7iieFArwomvbBGBpx9jTOHPxe6dFjggEEKL4QSQPtUO74xcuFDLoKkEMjZ261K44qsVeMARsMgK29QLJkiuQ0ihh8OCOlGxosvaviT3ENsnDxcxMMSSOcY6dKo+O2H+XcTcoD3Mh1IfQ1sZ4rYQmaJUjcDOWOFxQO0ltBe8It7qQrturZ6eVLLteDP2jFreRv9pNPR/2TSjmFCkUyAaLKZgMfs86ccgabYMDEBkYY7g08YWVTrO4eInVugXlnp/RotxwC1vk761AidjloseEnpjy2+VR1hLEgY5DOPKrO2l7vMfm3PyHIfkKqyFtmoeEJcXTW8tw1tMP/AI3TOfY1JbsVHdMv/kI8761IAK+XMirTtDbh2gukxrhYMfVcb/lUjLGMSZDAAZDDY+tGgi2vZW24XIkyW8tzPjZnKHSfMbgfnUiWG48QVEjI3DAanz12FT7W61x4L7Abht9vKmTQfCVcgL/Dnf0waWhFK3D4f/smcsSzqzbOfXyph4dFcqweBMMMK5ADKOntyq0jiOs5XAJ5k70wx6SQhwp5ny9MUaPYaW8fdRRGJNKDG46VT3ULQTSRZKrnY55ir1SnhB1eXOonGYgbZJFOdD6QTuSCMgfUEUoKqcyZXMrMQORzTWIZvEMY5mlYFhqXBAxnUaKl0YowjxROvMakBP1poZea9VEBVgxPUjGcVBnvu8z324PQfzquMxYbgseeT+VNYlgMnljaoMaSeTVnOQefv50LLMgBB8IpYotY3yRRkhCHOrn0NPRBiPOMDOBjYUVECAEg7nHtTobcFwNzvk55Y9qlCMMTk5350BFMY0gsNs4xgZp6QjfD4yM4BzipaiMLhcbHcDemLHCWy2z+emgCWbMq+BTgHOfPGcVqeBXklpbSyIhkeUiLSBknAzt8zWWaaIOdJBboAMgV6J2M4Lq4JHfMd5Gbu87EDbJHyA+tK+l4Y7uo0PZ7hElzZpPM0eZB+7cHw78j0/tRpOy9vOWlSeTzZY13xzyM9Oe9SoL2HgvBZHv07yPumjVEbDv4iw+5O9U8nbO94ibccNtFt5zF3DSM2stnG4wOmDv61Mu+m2X4+4w/GJ78dprjhDMxt4rgpGBnGnfckbHkDU/i/EpOIXEMKnFtbKEjVeW3X9atI+Fy2d8+ZEmmYMpkwSQSOefr9ajWvB2MxEjLFGreJ5NgDmqmLNV8QLQcMAb95dPt7A/z/KksgCFxzBA9+VdxaeK84jI9udVvENEIJ6Dr8zmpHDYgqAk755VUTVoi4UnzNPhXVjJIbbA8tqIi4iLHfw8vlQ7LUzZPOrIe+XvLR0frGc+u1Jw4d5Yxtz8IH2pb4kWcr8vAQp9elLwyMxWgjznQBv57YoByqygBFyOobpRG2UaVO1Mkchs12QYjLE+cc1NIOmRZXC6gGI2p9rgx6SpLjYMehoI0k5OcHkfL1osExiwwGoqxB9aAZcxd2NRGjbl+VQeKyqbAInNnGrfr/QP1q1vMPDBv/GfsKz/EJ+8CgZA1Zx9hS0dVxHPIJHpQ1XbYP7mjv4TpHM89qGchcYwfWqQ89jUsMqc46dKPFFr5jemxrkjUCKPE7qSqR1mZrxMo8I9qX8OsiAE7/wAWG5VJ3KjUQD9aGwQHVuT5jnQQkUSRxBS7EenMVxKQxHQjsi74Xy+dCOh2UqxGPM0d5FOdUhY4xgDpQBYZreSWERtP3T7ORGAVHpvg/WlvRaw3boswlRW8LlCCR0yPOo8coZ9QbG/PpTZXJmDBwDtpIXI+9IJ1nFHNINvDnGQMb16fwPjNpFaJC06w6Ylj7powU8OMHmDtj715jFOImDBvGd9RP6dKsk4lHiPv0EoY4IR9O3v50su4vDLjdtxxnilpLBNHAWllnZlaUfxR9ABjwj+Z3peFRx8PgTXgXsyjuk2Ghf02rMWPHeE282LiyuC6fCdQdc+21Vty/E7y9nne5lJcnLZx16flSw66Vlnyu62Fzxy0tp0toZxJfOG8S7hcc/c+lVt1dvcgRyyHTqJVQeu1Zf8AyJlnjkExJXxAkDUD71rrBHuoCzxpLPGP2mnw/PHrVUpUJLVFZtKjT13qdZouttI8OdiKlm2E0KlVGMfX09KJbQKBpBOcYI/0inCohAMR0+WPtS2cBSM6sZosER1MCOu36VJdcLt1qyVfEF1WqxHPjfcCpaDu0IzjKjlVdfMxvraMHwhwCD7Z/Sp984i2J/gFLZgSnc8s+dDRmXwjdfKgmXVkinxfHqbkOdGwKCQgHIjfehrK0ekHfI2p8k8eltGM+tQndmIOqgJctwdLk/CkZAHry/OqN5W1ZbffBqZdzskQhJGXYHI8s1DJbTzDbY2pla7O7bZI9aEybaiCvzFLINOc52O5pjEEFiQQDgKADTSxSklsM30pyqo27w48sUKPJAbTg+ZNI4BbLN881mYzK2rZiw8sVxZIxkgsffcUIzKi8/nmlEqyYLIFYelMjlnjBzpGSfKkEuojUoOOg8qBIhYMykg5yuBTFV11OwO/+rlSCcZI41VNLE89IFdreTYKVX1BoEDJkbMulcsRUiLWzhVAYHqTjag9Gv3pk8Ei+h8hVjY8OlXS5lZm2IGcLg+YzUm0t3C5eFNAOAijljzPXzq3UDHjyz8yOQH9qQRLeJ9QcuRk+I4wf6wKsdI15Vs6twFppQImlQuCeVIVKHAbOdiPWmBAWHXkfiqRYXD2d4k+piFJyMcweYqIWPPO3+6lDoy8wGHLI5UBvF4SjOLy1CrqA71ByPkf686hrEIbhgSAgPPzqR/h3xlJY/8AL7xjE5J/D94R4h1X36j0NaC84ADP39qutCMjHSqh7UUaAEHbzGOtCaZSpGkjB6+9WNzbGHOvw49MVRcRue7bYgY3K+dMRXu/ecUTqwO4/r0qXxqGb8WFWNmXTsQKTs3YNe8Tj1/ArB5X5YHl6nl/Qr0CGCKQlZUXrjb71Hs3nUVtKR+6bAGTtvUkcPuG3CMVcdFr06HhtppGEUZ9KlGCCJdgiqo8hVTSdvKBwS6JH7I49afd8NHD7Y3N2mlPhUdWboBW3vONcPiZ1tsTOudRX4V9c15rx7j0/GLhZJwRCqHukGwznGfny9Kq2QKyWXvpC7OA2cgJvikyFJ8GeWCRk12vUwKFQMZ38qfIpEesSqcHopx9anY1sORUzgA5YYIoTaOXdqa1fYu4dbgxPFbPGx8SSKNWPMZ5+1Wnajsra3H/AHfDbhbc7aoTFsfpWfy6y1Wk8ds3Hg8SNNojiQsXIAC7k58qNeWdvDHolvY1vCd41GpUX/cw2z6VKs4JNEwt42SL4XbOpyueWenrjn7UbhPZ6+4txCO34faFI2IDzyBhHGM7ktRyieFUccLBnDMG7vqDsfn1qTZWqyapGY90pADH+M9QDWrl7C8SjuNMREkaOysZR3a4HM774P3pOLCxgto7Gw/DTXZY6/w8WVTnzO3kKj5J6ip49d1mGieVSySRgem2/lSW9m076ASX05B1fDkbHlVu3Bp59PeSY3x8Ww9Bk7VYWditk+C2WGFOljgYrSbRdIdpwaJFHhy3Ln1HPny61aRwwwxju4lTpy61M4dbqz6ZEZozsqczv6VfTdlGjga5jdolC5IJ1Ej5DapyykvZ44WzcZ+xQtIkZljSNjgsynAG/lSzqpmKpNHKo2Eig/TlVhY8Ev8AihY2NtI8ecd6RhG+fL6VJ4n2fl4dbq8h7uUHdWbWKnnN+xwtiltH/CXHetbQ3IwR3dwCV367HyqXczcPns5ZUsZbSSMAt3UusYJxkZxsOo51XuQxySWxz0nG9Ksro6yQsykbbMCMexFaVJiOrJgEHyrh4Tk6vrSLGiHCgox3zzzXCRVbBI9Qd6AdG5XS0eUKbg43z516v2P7RxXnDou8Yd6vhkTPXzrypdPdZ1AAchVjwVjHbTaGZGWUPqBxjI8//wA05Q9gvoILqIOCDqzg8q864tYo947BcgZAYdK1PAeJGSycv4pYwFYtz8sn6VBmgjedgu5dvFV6lNjZeK3XC72OK0mZViwzLjIc9c/WtAO39ukYf8JI8ijJ32zWJ4vITxW8bUDmZgMeWrn9qi6nkCIManOOXXpmoJ6Rw/tzf3smhLaGJMHOctvVP2i45xC6lWxuLmTSSSyg4yB7U3gUAto2uJzpiiQsTjniqRbh+IcQuLggqJCSMdM42+n50uVpxPlvWtOEyRA4e5JACj4VGM/M8qplcu+vljbHnUnjTmG8ghVxpihVWHkxy3z+IVDlAzrZfCOoPKq+iGZlOQo3xind7K8Ri14QH70xHDKSiNgDY6hvQ2LZbxEjGwA3p6Gx7S5e2ue9UliOQNT5uOTTkrcMXCnYFmAFReHRxSgo+Aw3zj7VHlt9Mz4HXyqeMt7Xyyk6Sf8ApO64Ystu11b3SBtOu3JAyOgyBy9D051Al7THh6nhkCaAoADIc79c5/OtLeoeIpb6pgpKYdS2NJO2ee3IjfmPunDOy3ZZGEU97HcSo+ZSoOxzyJrink/06bhZNRnOCPPewtb4KW7uTmNS5J8zv6dentQ79La0nC28Hdk+E43ZiOZJ/oV7Ej8DSw0QQpJDGulY1j2x5DOwrLcb4tbRRlrW1hgAGNKqAT8wd6MfJ+XULLHePbKcJsTdxPcyrKYFPNtgSOe551HlGi4ZI0McYOQp5Ae9GPH5MgKBHGOQUY9zQbi6W8C6icDnj4jXVjve3Plx10RZAsg8PiBypVsn61oeH9pLtIRHI8bpnOCDnFZ8rCI8IzJ0wOZpEdYlBQkFR13zTyxlTjnY203bG6LDuSI1C4042x+lZzifFbriEh76RjHnxbflUH8TIyglRpI5iudkxpZdj51GPjkXfJbOiGNTGcLyzg+lR49TN4BgLz9akFkCkIo5eVNt2Cr1J5kAVozDjcEMHOfMDmKRhGxDKXGOW1S5Z4cHu41V+ey4oIDSsCffakZY0ZlJGjbz60RZZYopI41LMxDeA74GfPnzoelssFOdtjyxUng6d5fk61JEbcj6YoDQcDExtO971k1k49QMgffNW7XDWfD7m+mKnuEMg25kbAfUiq2zldsI4AEY0kgj06fOh8c4jCeA3MUbhmdkixz6hj9hThsFcXDPcSNKcMzZJHUmp3CiWulxiWToqHl/zVXco5u4wiksXGeu3nip8lkVVJ41Ecy5BcHGofKjVLcXHGuJOnD5bXSU1kDc52HxffaqXht/I08UNvG0jd4P2g5AeXyxS3jS3swknYkgAAAAAAVK4Wkdk0kiA5bcYONJPWlxPkdxx/x3HZpFARAVjAY8tIx+lDVlkjJyCuPpTWUMB3rM7ZyzHmx9aJBGIlZW2zyq5EgGXQxQ/DnAA8qcsZaQElQueg5+9Emi71NPhXHL0ocSq3hfIbpv161RHF2G0RZSOeOdME8jIDu3rmhlVSYguynqSc5pGQCZu7GtW3x5UaPaytbizSyVu/aWVhqk1HUSc8lO3p/xT4ZzHpKLoA3APImjcA7PvxONJER8FgdOCARyxWpfsQ8iqPw6xR8ie9JxXHeGPTp3ll2zM3FuJSWxh7yNV6aVBz86rEgv7uSQm0nuDnOpVJH2r1DhXYG0hUO7a+uCcitXacMtLGJQsSKF64xRjnP6xOX/AGvJrLsZxHiKr3dg0IPNpQFx8jvVoP8ADO4WPLujvtyfH6V6at3Cf3brj3qHxLjUNlCzkE4Gcii539lJb6jzG/7GXfD4izZwMnUsmRjyORWXdCgZZBvqxWs7S9rJeIMYrc+HmQKx8rszk5GrOcE1p4+V7qc+M6gq7qRnA510koCkDBbkNVDUFh8QyOlDOpzgkbdAOdasymXvNkUqCKckJ0YbDb5yelE8egA5GPOkVWXfIwaQNkXUu32oeopvkj2qUCqpgoc+dRmi1kFnUAnYCkAZrmSJwcEHJGKtY5p4mh1x+BxlyCFI2qqvLPUy5ZgCd2UZAFSkdIo0hjlNwwU/HjA96NHteW0cl1dm84czIkg0PHIRvpJAJ+/0qH2kBsWh4cC3eAGaY4zu3w/YVouz3D/wsEL3B7xioLEMOZJP03rPdpZbe+4011BKdMiJkcgpAxj7Z+dPEVRjHekoWGnYn18qlA5OGLEdATyNOTuw5Dou56CldgkBCgJv8XM+9XpJraMZHPqTSLgqGzsTjApZDoGcZB+maGGO+DvjagCEjbI5jNIzsR4RnH1ppYqjHGcHHzpdbDGogCmCiRiBq545ZoTK2sHk3SjO4Hi1bH55NBEoJHizQCyoGYOy7evn/X50LOljmPf606SYQhdWSx5+QpHUnkRnqGNAeqP204PwA/gLGzmcJsCpGD/W1VE/bS9upyEhaCPVqb9oCSOW21eeyXJ78kThsnByd678UC2+okcs1zfFK2+Sy7eyQdrxDZmS5lgjCrsurJNZPj/ba64hlLaZkiB9s1i1YyEBgCmd9yDRrjuBGe6Q68+HLHl9aePikvZXyb9Rb2PaC9s5jK88kmTnST8Xpmpl12onvIjHJIRGynUgG/t7Vl4UdvET7gU9kyfENj8PvVXxY+ynkyk0I1xkgxIFQNkZzj/mmjuyxZACSfff51yiM+A5IAO+1PWPAwkg9iK0Rsx1DFmyynG22BRI1yp0r7kmjRiNgSc6htikYDbJ048qQMCshyRqB60/ZQMrkHfofOkyc6YwT1ppDgkFSrE9etAKGLctW3nTJEIyAy+eN6eoKthxv60soYE4ByKYRDK8ishBAXemWeXkyWJQElwBuRkbfPNSHyx1Dc4GoZ29qLwa2LX0kwyERcaTtz/tQF5adoLULKl9IqgRkrAp+P3HTpWaV1mkLEacnOmrnik1otsivAgumJ0EDBHTfzFVEUKkq3IjHhH60pNDYihf9LN7cqa0uAQqkEjnj+vWnhgraU677U5HKknSSRtnT7f81UJFUqdKs4OBnI6CioY1O+GPQgfpTxg5OFPUjTg00MZWOkAY2GV50AmgtnVKApOcAfTf3prRAMpc6t/P+s0QQsCSxAxyArhEqtqJPlTATBFTGM531H1qOUXGzsAd84o84jA+I+9MCq+okNgcm54oAZP7bCsWXrnlmjSaQ2BTSNDq4dSCTkAYIP8AKhXDSd2kxUYkJG3MEdCBQAbKNpnwQmwyTijzxRasBd+prq6ssb2vKdBqVjAJLc9sUSM4UMwzk422rq6rQMsqb5Q7etOjYkEFtm3X0rq6mCBF1E43G9EXkfQZrq6jQIGI3J3PWlYvJsMbV1dQE7h6hPA25zzHOp968caAKmoDYZG+a6urPKfk0n8VehLuWYg42XIzUhBFg94rH0O9dXVVmkztBaPTMxz4G5CnaHjy0DFWIxnNdXU4kxbTX45GzIfibG5+dDuLdowniyDtz3FdXVVgKoIxvgH7U8uUICjn1Jrq6iAKSUM3iGG6aaYLw/C2SfOurqVoDNyWJAzy61yu8rFBXV1EoPjt8jWxyPKklYBV07Y2HrXV1UA5FwoJOGXyoTgXGTyCnlk4+ldXUB//2Q==">
            <a:extLst>
              <a:ext uri="{FF2B5EF4-FFF2-40B4-BE49-F238E27FC236}">
                <a16:creationId xmlns:a16="http://schemas.microsoft.com/office/drawing/2014/main" xmlns="" id="{BCD51F53-9416-FAF8-64F3-128DAE6B35A0}"/>
              </a:ext>
            </a:extLst>
          </p:cNvPr>
          <p:cNvSpPr>
            <a:spLocks noChangeAspect="1" noChangeArrowheads="1"/>
          </p:cNvSpPr>
          <p:nvPr/>
        </p:nvSpPr>
        <p:spPr bwMode="auto">
          <a:xfrm>
            <a:off x="176213" y="-547688"/>
            <a:ext cx="1533525" cy="115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pic>
        <p:nvPicPr>
          <p:cNvPr id="13317" name="Picture 18" descr="http://football-talk.co.uk/wp-content/uploads/2010/07/donkey.jpg">
            <a:extLst>
              <a:ext uri="{FF2B5EF4-FFF2-40B4-BE49-F238E27FC236}">
                <a16:creationId xmlns:a16="http://schemas.microsoft.com/office/drawing/2014/main" xmlns="" id="{AD3B9DCC-AB6B-63C2-7703-A24F61FB06C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6600" y="4191000"/>
            <a:ext cx="3048000"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0" descr="http://t3.gstatic.com/images?q=tbn:uZVHH7pB6Tms8M:http://http://current.com/http://karencrazyworld.com/images/stockadeBrian.jpg&amp;t=1">
            <a:extLst>
              <a:ext uri="{FF2B5EF4-FFF2-40B4-BE49-F238E27FC236}">
                <a16:creationId xmlns:a16="http://schemas.microsoft.com/office/drawing/2014/main" xmlns="" id="{BA5A80F8-A90A-7DEA-9366-78195AD5E6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00800" y="3886200"/>
            <a:ext cx="2514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1144</Words>
  <Application>Microsoft Office PowerPoint</Application>
  <PresentationFormat>On-screen Show (4:3)</PresentationFormat>
  <Paragraphs>186</Paragraphs>
  <Slides>54</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ＭＳ Ｐゴシック</vt:lpstr>
      <vt:lpstr>Alba Super</vt:lpstr>
      <vt:lpstr>Arial</vt:lpstr>
      <vt:lpstr>Ballandstick with Rules</vt:lpstr>
      <vt:lpstr>Sitka Display Semibold</vt:lpstr>
      <vt:lpstr>Blank Presentation</vt:lpstr>
      <vt:lpstr>A Foolish Choice</vt:lpstr>
      <vt:lpstr>PowerPoint Presentation</vt:lpstr>
      <vt:lpstr>PowerPoint Presentation</vt:lpstr>
      <vt:lpstr>PowerPoint Presentation</vt:lpstr>
      <vt:lpstr>PowerPoint Presentation</vt:lpstr>
      <vt:lpstr>Samuel said to all Israel, “I have listened to everything you said to me and have set a king over you.</vt:lpstr>
      <vt:lpstr>Now you have a king as your leader.  As for me, I am old and gray,  and my sons are here with you.  I have been your leader from my youth until this day.</vt:lpstr>
      <vt:lpstr>Here I stand. Testify against me in the presence of the Lord and his anointed.</vt:lpstr>
      <vt:lpstr>Whose ox have I taken?  Whose donkey have I taken?  Whom have I cheated?  Whom have I oppressed?</vt:lpstr>
      <vt:lpstr>From whose hand have I accepted a bribe to make me shut my eyes? If I have done any of these things, I will make it right.”</vt:lpstr>
      <vt:lpstr>“You have not cheated or oppressed us,” they replied.  “You have not taken anything from anyone’s hand.”</vt:lpstr>
      <vt:lpstr>Samuel said to them, “The Lord is witness against you,  and also his anointed is witness this day,  that you have not found anything in my hand.”  “He is witness,”  they said.</vt:lpstr>
      <vt:lpstr>Then Samuel said to the people,  “It is the Lord who appointed Moses and Aaron and brought your ancestors up out of Egypt.</vt:lpstr>
      <vt:lpstr>Now then, stand here, because I am going to confront you with evidence before the Lord as to all the righteous acts performed by the Lord for you and your ancestors.</vt:lpstr>
      <vt:lpstr>“After Jacob entered Egypt,  they cried to the Lord for help,  and the Lord sent Moses and Aaron,  who brought your ancestors out of Egypt and settled them in this place.</vt:lpstr>
      <vt:lpstr>“But they forgot the Lord their God;  so he sold them into the hand of Sisera,  the commander of the army of Hazor, </vt:lpstr>
      <vt:lpstr>and into the hands of the Philistines and the king of Moab,  who fought against them.</vt:lpstr>
      <vt:lpstr>They cried out to the Lord and said,  ‘We have sinned;  we have forsaken the Lord  and served the Baals  and the Ashtoreths.</vt:lpstr>
      <vt:lpstr>PowerPoint Presentation</vt:lpstr>
      <vt:lpstr>Then the Lord sent Jerub-Baal,  Barak,  Jephthah  and Samuel,  and he delivered you from the hands of your enemies all around you, so that you lived in safety.</vt:lpstr>
      <vt:lpstr>“But when you saw that Nahash king of the Ammonites was moving against you, you said to me, ‘No, we want a king to rule over us’—even though the Lord your God was your king.</vt:lpstr>
      <vt:lpstr>Now here is the king you have chosen, the one you asked for; see, the Lord has set a king over you. </vt:lpstr>
      <vt:lpstr>If you fear the Lord and serve and obey him and do not rebel against his commands, and if both you and the king who reigns over you follow the Lord your God—good!</vt:lpstr>
      <vt:lpstr>But if you do not obey the Lord, and if you rebel against his commands, his hand will be against you, as it was against your ancestors.</vt:lpstr>
      <vt:lpstr>“Now then, stand still and see this great thing the Lord is about to do before your eyes!</vt:lpstr>
      <vt:lpstr>Is it not wheat harvest now?  I will call on the Lord to send thunder and rain. And you will realize what an evil thing you did in the eyes of the Lord when you asked for a king.”</vt:lpstr>
      <vt:lpstr>Then Samuel called on the Lord,  and that same day the Lord  sent thunder and rain.  So all the people stood in awe of the Lord  and of Samuel.</vt:lpstr>
      <vt:lpstr>The people all said to Samuel, “Pray to the Lord your God for your servants so that we will not die, for we have added to all our other sins the evil of asking for a king.”</vt:lpstr>
      <vt:lpstr>“Do not be afraid,” Samuel replied. “You have done all this evil;  yet do not turn away from the Lord,  but serve the Lord with all your heart.</vt:lpstr>
      <vt:lpstr>Do not turn away after useless idols.  They can do you no good,  nor can they rescue you,  because they are useless. </vt:lpstr>
      <vt:lpstr>For the sake of his great name the Lord will not reject his people, because the Lord was pleased to make you his own.</vt:lpstr>
      <vt:lpstr>As for me, far be it from me that I should sin against the Lord by failing  to pray for you.  And I will teach you the way  that is good and right.</vt:lpstr>
      <vt:lpstr>But be sure to fear the Lord and serve him faithfully with all your heart; consider what great things he has done for you.</vt:lpstr>
      <vt:lpstr>PowerPoint Presentation</vt:lpstr>
      <vt:lpstr>PowerPoint Presentation</vt:lpstr>
      <vt:lpstr>Saul was thirty years old when he became king, and he reigned over Israel forty-two years.</vt:lpstr>
      <vt:lpstr>Saul chose three thousand men from Israel; two thousand were with him at Mikmash and in the hill country of Bethel, and a thousand were with Jonathan at Gibeah in Benjamin.</vt:lpstr>
      <vt:lpstr>The rest of the men he sent back to their homes.</vt:lpstr>
      <vt:lpstr>Jonathan attacked the Philistine outpost at Geba, and the Philistines heard about it. Then Saul had the trumpet blown throughout the land and said, “Let the Hebrews hear!”</vt:lpstr>
      <vt:lpstr>So all Israel heard the news:  “Saul has attacked the Philistine outpost, and now Israel has become obnoxious to the Philistines.” And the people were summoned to join Saul at Gilgal.</vt:lpstr>
      <vt:lpstr>The Philistines assembled to fight Israel, with three thousand chariots,  six thousand charioteers,  and soldiers as numerous as the sand on the seashore.</vt:lpstr>
      <vt:lpstr>They went up and camped at Mikmash, east of Beth Aven.</vt:lpstr>
      <vt:lpstr>When the Israelites saw that their  situation was critical and that  their army was hard pressed,  they hid in caves and thickets,  among the rocks,  and in pits and cisterns.</vt:lpstr>
      <vt:lpstr>PowerPoint Presentation</vt:lpstr>
      <vt:lpstr>PowerPoint Presentation</vt:lpstr>
      <vt:lpstr>He waited seven days,  the time set by Samuel;  but Samuel did not come to Gilgal,  and Saul’s men began to scatter.</vt:lpstr>
      <vt:lpstr>So he said,  “Bring me the burnt offering and the fellowship offerings.”   And Saul offered up the burnt offering.</vt:lpstr>
      <vt:lpstr>Just as he finished making the offering, Samuel arrived, and Saul went out to greet him. “What have you done?” asked Samuel.</vt:lpstr>
      <vt:lpstr>Saul replied, “When I saw that  the men were scattering,  and that you did not come at the set time, and that the Philistines  were assembling at Mikmash,</vt:lpstr>
      <vt:lpstr>I thought,  ‘Now the Philistines will come down  against me at Gilgal,  and I have not sought the Lord’s favor.’  So I felt compelled to offer the burnt offering.”</vt:lpstr>
      <vt:lpstr>PowerPoint Presentation</vt:lpstr>
      <vt:lpstr>“You have done a foolish thing,” Samuel said. “You have not kept the command the Lord your God gave you; if you had, he would have established your kingdom over Israel for all time.</vt:lpstr>
      <vt:lpstr>But now your kingdom will not endure; the Lord has sought out a man after his own heart and appointed him ruler of his people, because you have not kept the Lord’s command.”</vt:lpstr>
      <vt:lpstr>Then Samuel left Gilgal and went up to Gibeah in Benjamin, and Saul counted the men who were with him.  They numbered about six hundred.</vt:lpstr>
    </vt:vector>
  </TitlesOfParts>
  <Company>Wendi Oster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Wendi Oster</dc:creator>
  <cp:lastModifiedBy>Ken Stoll</cp:lastModifiedBy>
  <cp:revision>15</cp:revision>
  <dcterms:created xsi:type="dcterms:W3CDTF">2010-09-29T15:19:43Z</dcterms:created>
  <dcterms:modified xsi:type="dcterms:W3CDTF">2022-10-02T12:49:46Z</dcterms:modified>
</cp:coreProperties>
</file>