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32" r:id="rId4"/>
    <p:sldMasterId id="2147483744" r:id="rId5"/>
    <p:sldMasterId id="2147484286" r:id="rId6"/>
  </p:sldMasterIdLst>
  <p:notesMasterIdLst>
    <p:notesMasterId r:id="rId54"/>
  </p:notesMasterIdLst>
  <p:sldIdLst>
    <p:sldId id="278" r:id="rId7"/>
    <p:sldId id="885" r:id="rId8"/>
    <p:sldId id="257" r:id="rId9"/>
    <p:sldId id="258" r:id="rId10"/>
    <p:sldId id="889" r:id="rId11"/>
    <p:sldId id="888" r:id="rId12"/>
    <p:sldId id="259" r:id="rId13"/>
    <p:sldId id="260" r:id="rId14"/>
    <p:sldId id="890" r:id="rId15"/>
    <p:sldId id="891" r:id="rId16"/>
    <p:sldId id="261" r:id="rId17"/>
    <p:sldId id="262" r:id="rId18"/>
    <p:sldId id="892" r:id="rId19"/>
    <p:sldId id="263" r:id="rId20"/>
    <p:sldId id="893" r:id="rId21"/>
    <p:sldId id="264" r:id="rId22"/>
    <p:sldId id="894" r:id="rId23"/>
    <p:sldId id="895" r:id="rId24"/>
    <p:sldId id="265" r:id="rId25"/>
    <p:sldId id="279" r:id="rId26"/>
    <p:sldId id="266" r:id="rId27"/>
    <p:sldId id="905" r:id="rId28"/>
    <p:sldId id="906" r:id="rId29"/>
    <p:sldId id="907" r:id="rId30"/>
    <p:sldId id="897" r:id="rId31"/>
    <p:sldId id="269" r:id="rId32"/>
    <p:sldId id="908" r:id="rId33"/>
    <p:sldId id="898" r:id="rId34"/>
    <p:sldId id="899" r:id="rId35"/>
    <p:sldId id="909" r:id="rId36"/>
    <p:sldId id="280" r:id="rId37"/>
    <p:sldId id="900" r:id="rId38"/>
    <p:sldId id="910" r:id="rId39"/>
    <p:sldId id="270" r:id="rId40"/>
    <p:sldId id="901" r:id="rId41"/>
    <p:sldId id="271" r:id="rId42"/>
    <p:sldId id="902" r:id="rId43"/>
    <p:sldId id="911" r:id="rId44"/>
    <p:sldId id="272" r:id="rId45"/>
    <p:sldId id="903" r:id="rId46"/>
    <p:sldId id="273" r:id="rId47"/>
    <p:sldId id="912" r:id="rId48"/>
    <p:sldId id="952" r:id="rId49"/>
    <p:sldId id="274" r:id="rId50"/>
    <p:sldId id="914" r:id="rId51"/>
    <p:sldId id="275" r:id="rId52"/>
    <p:sldId id="91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B4E"/>
    <a:srgbClr val="E2D5DF"/>
    <a:srgbClr val="B39D47"/>
    <a:srgbClr val="19408D"/>
    <a:srgbClr val="862A4A"/>
    <a:srgbClr val="C19411"/>
    <a:srgbClr val="8F493F"/>
    <a:srgbClr val="5D1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xmlns="" id="{94DAA4F8-8ECE-6D1B-786C-A09A517BAD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xmlns="" id="{D767F1BF-A1E2-288C-1494-7079657247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40337138-4E7B-4799-AAFE-EBC019DC1489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xmlns="" id="{C8964682-2D06-883C-9B0A-71B7826EC0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xmlns="" id="{AE4F9F12-760E-73D9-1EAE-8172555C6D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xmlns="" id="{DCBDC7DC-FCB5-9424-F37D-FD15CDAA70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xmlns="" id="{4C5789DC-53C1-F87A-12E8-E5FFB104F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ucida Sans Unicode" panose="020B0602030504020204" pitchFamily="34" charset="0"/>
              </a:defRPr>
            </a:lvl1pPr>
          </a:lstStyle>
          <a:p>
            <a:fld id="{2F83B000-2AB3-40AE-8962-4469B389C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8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D6996732-9E3F-0D18-6F63-8CB7013E7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14ED460E-7A0A-CD64-6F34-23D651378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40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CA6205BB-DB0B-14E9-A0F1-8047CA6D5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BCD7B4A6-C1A3-7440-6415-5E8F78392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847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CA6205BB-DB0B-14E9-A0F1-8047CA6D5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BCD7B4A6-C1A3-7440-6415-5E8F78392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366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1E4A6676-ADF2-0856-AE9A-240C881B5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6A388D0A-9BC0-2C28-583A-21192FDC5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3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1E4A6676-ADF2-0856-AE9A-240C881B5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6A388D0A-9BC0-2C28-583A-21192FDC5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179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D5E99C03-B350-A7FC-A570-C02385AB9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BD81BCED-3D6A-80E2-7077-198637AAE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34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D5E99C03-B350-A7FC-A570-C02385AB9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BD81BCED-3D6A-80E2-7077-198637AAE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459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67D82CE3-8DF6-3511-2B8F-38AB88D59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E79F7567-EF35-D3B2-E939-204DD5D39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133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67D82CE3-8DF6-3511-2B8F-38AB88D59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E79F7567-EF35-D3B2-E939-204DD5D39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60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AAF12F34-B946-604D-C778-3891E733C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C6243E40-3CE3-61D0-C896-8AA280140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41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A5FEBB08-3240-3BD3-12B9-929BE915B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xmlns="" id="{3BE0A098-DBBE-703C-ED46-02C25CE59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05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B0FE30A5-9D95-64DB-5E18-CE5A3C963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00F0FF6-A4E9-F4C9-0B5F-CF39E4B8A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64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A5FEBB08-3240-3BD3-12B9-929BE915B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xmlns="" id="{3BE0A098-DBBE-703C-ED46-02C25CE59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3469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A5FEBB08-3240-3BD3-12B9-929BE915B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xmlns="" id="{3BE0A098-DBBE-703C-ED46-02C25CE59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43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B0FE30A5-9D95-64DB-5E18-CE5A3C963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00F0FF6-A4E9-F4C9-0B5F-CF39E4B8A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0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B0FE30A5-9D95-64DB-5E18-CE5A3C963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00F0FF6-A4E9-F4C9-0B5F-CF39E4B8A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28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F884A0D4-66E7-1623-ACEB-ECA692FBB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AC3742A4-2AE1-C0C2-88CA-2F696A8E7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33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FF33D710-5442-AD45-4778-26DB41914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B648C063-B1F7-830F-23EC-39F9FB519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7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FF33D710-5442-AD45-4778-26DB41914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B648C063-B1F7-830F-23EC-39F9FB519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18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55E15D90-50BB-DDC8-6EB0-66715AAC8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2CFBD099-A9C9-51E7-513F-14F8E3C33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6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55E15D90-50BB-DDC8-6EB0-66715AAC8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2CFBD099-A9C9-51E7-513F-14F8E3C33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60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104CD732-FA5A-B9A2-0D17-E2E8BB9A9E3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3ABD7D59-E3A6-4125-5AFF-73F3C6E861D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xmlns="" id="{78092318-1361-FB84-BC26-49EA3ECC0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93E26B91-8D4E-B187-4097-3578914B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B2404103-72BC-6F10-7D1F-59129FE94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670E031-28E1-04B8-4997-282760F7ED9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xmlns="" id="{18BF34C1-462F-9D76-F629-3B0AF968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864739-0603-46DE-A7C6-8D420B793A31}" type="datetimeFigureOut">
              <a:rPr lang="en-US"/>
              <a:pPr>
                <a:defRPr/>
              </a:pPr>
              <a:t>11/1/2022</a:t>
            </a:fld>
            <a:endParaRPr lang="en-US" dirty="0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xmlns="" id="{079A0979-2261-C756-3570-A996D72D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xmlns="" id="{3895A4D9-4DA7-8C8C-027A-F8D4EDB3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BD1185-3DA4-4C9D-8FBA-F1A6821AA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6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46D9CA37-DF64-9C6D-F6B0-2D2665C2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52BF-6763-4415-B483-3193CB11B17B}" type="datetimeFigureOut">
              <a:rPr lang="en-US"/>
              <a:pPr>
                <a:defRPr/>
              </a:pPr>
              <a:t>11/1/2022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DB629B8F-903A-F6DF-32D4-D34BB5B7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C3F85524-583F-6EF2-2893-30880199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4E6B-27BD-4CA7-97A3-08DA17110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2DF9789-D730-ED2A-0189-4D11C690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C16E-B601-4628-91E1-88FC577235CA}" type="datetimeFigureOut">
              <a:rPr lang="en-US"/>
              <a:pPr>
                <a:defRPr/>
              </a:pPr>
              <a:t>11/1/2022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F38F877D-54E9-8B26-FCF5-D354911D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66E5B77D-C615-87FE-E7AD-0D516A64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04E48-D534-401F-8A40-B6A93E2C2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0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7">
            <a:extLst>
              <a:ext uri="{FF2B5EF4-FFF2-40B4-BE49-F238E27FC236}">
                <a16:creationId xmlns:a16="http://schemas.microsoft.com/office/drawing/2014/main" xmlns="" id="{2AEE6990-B1A1-5D88-CE98-1E275867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487F-3F03-4979-8D65-ACC838C7E7FD}" type="datetimeFigureOut">
              <a:rPr lang="en-US"/>
              <a:pPr>
                <a:defRPr/>
              </a:pPr>
              <a:t>11/1/2022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16">
            <a:extLst>
              <a:ext uri="{FF2B5EF4-FFF2-40B4-BE49-F238E27FC236}">
                <a16:creationId xmlns:a16="http://schemas.microsoft.com/office/drawing/2014/main" xmlns="" id="{F5BC1DAE-D933-AD1F-72F5-33A85719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xmlns="" id="{D56D0E38-0D5A-A23B-C547-8BD0A09D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62C3-BE59-4FC4-8045-B8C3A9663CC6}" type="slidenum">
              <a:rPr lang="en-US" altLang="en-US"/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4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B0A93A-9986-270F-61D1-39042421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17DD-F092-4AA5-9551-8559740AFC9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CFA9E8-B774-953E-F7D7-848EEA3D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60524-01E6-1658-757B-D41EB641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474D3-432F-4421-B8A8-AEA04A848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9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CB644-A2E1-C40A-A055-2A63E453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C116-8D8B-4B01-A91F-A16B6CC27926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33D91-0428-0F03-FC10-9E01882B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73A96-5593-94A1-CF6F-524D5F97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DAD8-9892-4361-B8C2-D71CF10F4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00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20A663-D1E2-D025-8CF5-2A4D1933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B9C3-671A-4E4B-AE35-238ECB1134A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7AB322-942B-FBD4-6241-616154F2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5B3C8A-7AD9-1918-4922-2FF33F1B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2242-912A-4127-ACD4-87177B529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35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FDC392-0135-0AF5-6B94-10E6583E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6DFF-CBEC-4ED1-AE1E-9B1A93F01236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ED25CE-F053-BFD7-4543-ABC082E8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119F40-569A-7092-CF52-C0FDC973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FDEAC-1559-412C-A3D4-5D8B2901A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9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5A2154-7CCF-9346-1211-2AE3E918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4BE0-4D1C-41CF-903C-E6344AFA5EF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37C914-81F8-34BD-F9FB-6D495E34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A5D216-E292-CEC7-F365-E7DBA807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64E4-DC3D-402D-92B5-03BA99E1C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36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46E2E9-9630-E8B8-3B75-131EA819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0839-6F33-4F70-BAA2-A266900764DA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ABD8D-7CF9-8638-C100-9D8FF0CC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2DA838-CC1E-98C5-24D7-775AC48D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F75B0-4EDE-44C8-8DA1-5776EFBB8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041F39-9B1D-BCD7-8796-41B455A9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1773-4A90-4397-9845-15987C894759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7E08DB-25CE-C347-0038-D2B1D7D0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1FDBC0-34AB-A536-FE35-DC670462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48D84-1F42-4BF7-8937-2DA5F4FCC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0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1D32D337-AD92-3DDD-1D03-D8799958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F2F0-F091-4276-AD0A-0CBAFABBE6A1}" type="datetimeFigureOut">
              <a:rPr lang="en-US"/>
              <a:pPr>
                <a:defRPr/>
              </a:pPr>
              <a:t>11/1/2022</a:t>
            </a:fld>
            <a:endParaRPr lang="en-US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842D8D9D-CB28-5546-83D2-E7C40A54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2D3CE136-4BCE-8814-75EA-4CECDA06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C463-9345-4F75-A5A1-186FA18DC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066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DDD1DE-CEAC-7AC4-2699-CA723A93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153F-0C80-40F2-8435-7B70F40FA236}" type="datetimeFigureOut">
              <a:rPr lang="en-US"/>
              <a:pPr>
                <a:defRPr/>
              </a:pPr>
              <a:t>11/1/2022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B48FDC-3EA4-7B37-EEF5-C2933C02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A4F5D5-6FDE-ECD2-1427-32F46D01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B0928-F51D-41C5-9B62-535A05F5099C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5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0B4756-C391-7936-13D6-FA545F18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BDAD-ABBF-4184-95CF-7D9D755C853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214900-9C3E-8ADC-947F-73729B45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91D33B-E489-5431-82B7-0704556E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0DFB-2268-4BA1-B5DF-5736906BE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43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FD653-A6A6-695E-21C8-97ECDA36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F887-1E35-4175-A9C4-7A4770CF9E16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82BF03-C679-CBCF-4DC5-F614FCBB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5722CD-98D8-EA4E-ECC0-261B6F8C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DE109-0583-46AA-AF9F-85B995B2D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000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30F66D-11AC-B603-9519-3A6C913DC3A3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833BE4-062D-34E3-7144-69622359F0C9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D04D4A-F89A-4336-8E50-2B7D1B05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33BA-C348-4B09-A2F8-E7DB4DE54872}" type="datetimeFigureOut">
              <a:rPr lang="en-US"/>
              <a:pPr>
                <a:defRPr/>
              </a:pPr>
              <a:t>11/1/2022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25D0823-0AD7-E233-FD99-C8E2CF75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A73368E-3910-65C0-DC90-63771037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DB44B-CE7D-4080-8B28-762782711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0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E4F6E-FC87-48B1-24D0-BB24573E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E8B1-00BA-4BDA-B9A4-5D4843FB3B4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506FC-DD2A-144F-8743-11C0E71D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4853E4-F5BD-7D5A-AA15-250BEE79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79B0-1B2A-4047-950F-0733C773D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13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3B3179-714C-0CF9-7A2A-DAE57C2BCA35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483F62-68D0-9B80-E330-20743F7F7423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BDF66994-7E66-3ACF-164C-13665E50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35BD-593C-488C-93D9-5FED2E00C647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24912FF4-275A-C0CA-F6FC-A0956F99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DFEECFE-77E6-AA38-F62C-025F5397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F28E08-935E-463C-92EE-B106D9B50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91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517A47-93FB-359F-66E5-B818DB52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2238-CFC2-4F82-AB35-BFBCF5C96EC2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061E8C-B2A0-0A32-073B-6EDDB9E1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C78A3C-7FC3-6FE5-1EE4-DC423CCF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05ED4-4C0D-4003-9EF2-7533D311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530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042330-6673-191D-B538-3DACCE3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010A-A58F-4242-8D42-2A454D61E9DD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443DBE-0FE1-8ED2-397D-F6A24236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88ABB9-179C-AB14-15F2-576E2556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6DE88-8125-4315-80A4-C4686DFB1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3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FCB5D2-64E0-4A5E-123A-9D2119B4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4601-C5B7-4B64-B6F6-2110F0416AF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2FBC34-16AA-9F6C-6187-1FF45283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3F8AB9-5FB3-3B24-1EFF-893A305E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52A18-D868-4001-8E8C-16B64F164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83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8E7431-4B1F-AE1C-EACE-F9E7BF4F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E935-24C3-418F-9309-7C55C399C503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7E5BD9-F3E2-33C0-4DD6-D90B0086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F39A82-F3F3-6D9A-B220-19B10FAB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9C5C9-5875-4F7D-ADCB-78A0EC428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1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xmlns="" id="{E49A3D43-1390-62DE-28DC-CA06B3220080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xmlns="" id="{FA74EFFA-A34A-A1E4-5D31-30B3A6AD4A75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3A881FFF-36F2-2741-A511-0BF09329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1D8BD-A732-4F93-8365-F83A9D1FAD2A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A8F78D2-1779-A0BC-2E45-2A2A52F3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3388BC7-6F61-B132-F54C-04166777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5391-281A-47D8-9D07-6FE5ABEEE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498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80FE83-638D-99AD-96F7-4219EF0CA30F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387177-048D-B643-B592-4120381CC0A2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556DCFFE-0398-AB00-FA4F-E3C6E3E2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5135-CECA-4EED-A27B-47AB1B42790B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BF6D3FF5-1656-0F57-8DF9-BF2954D0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C1B2C3AF-5224-7852-74D6-63E173C3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1885-AE41-4287-BA5A-E63902F12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66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4CAF81-AE61-6FCF-0548-50DFFF697A40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CF7ABF-8DDB-0278-E973-65F8784ADBDC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5521E660-628F-A3C8-84CE-A2E1380E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F20B-DC7B-4B1B-8893-2E2510774332}" type="datetimeFigureOut">
              <a:rPr lang="en-US"/>
              <a:pPr>
                <a:defRPr/>
              </a:pPr>
              <a:t>11/1/2022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20FA9C5C-5A60-9FD8-532E-7D8E7AAB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0A752358-5938-F572-5EF6-6F566352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4C38996-4770-40A3-9497-AA825F1F28A1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1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825E80-89C4-14AF-6F1A-0FC6F004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9BE6-396B-450B-ABE8-3B8A62941678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17A3F-3E1C-75DC-C401-7CE681AA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8EEB5B-1061-07E4-B5CA-447C43A5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2DBAD-5FF8-4448-BCB0-03C14EAAA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308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DB5B0F-A797-3145-079E-63394F1FEC1A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897ED4-3793-6C0F-A046-5A6549AA51C3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E834E67-476D-DACA-D420-61659CE3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50D8-9037-4D25-8CDB-A530A21F388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8A64977-F789-FDED-3699-DCB51402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C35E314-1F4B-450F-1EDB-FC83E249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90F59-5789-41E7-B80B-8BEE01433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57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xmlns="" id="{F4CC2882-1ABD-B453-4B39-A4E4439E9CEB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xmlns="" id="{1E8386F2-263B-6C76-4EAC-D40D930383D2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xmlns="" id="{7DA8FAE5-6BDF-E873-5A4F-E5ED7517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9366-8050-4533-8A9A-6A57852D8ABA}" type="datetimeFigureOut">
              <a:rPr lang="en-US"/>
              <a:pPr>
                <a:defRPr/>
              </a:pPr>
              <a:t>11/1/2022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xmlns="" id="{8EF1A906-6FB1-5581-0227-D494A071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xmlns="" id="{5D3C7718-F2FF-745E-7C03-5E44A36B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C83D8-1518-4446-B978-86357CED352A}" type="slidenum">
              <a:rPr lang="en-US" altLang="en-US"/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9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5AF835-6101-E05B-B969-4734067E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AED9-639A-4C59-8DAC-726B0332634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57EF60-056E-554C-6812-57B1103D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71DA0D-E88D-C302-A8AB-08E7F638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8B0A2-90BC-49DD-90E0-A16A09155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22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CD2B0ABD-EA13-3711-9610-68389739E64F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xmlns="" id="{EDF44FD1-3037-5C36-7E39-E1DB558F6E7D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C7AC7FDA-CE84-CE26-44AC-C79CFC71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5A1F-1412-4189-8DD8-F7B64391199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8BCA4E3-D48B-00B4-85ED-C58838C4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9DC991C-C84B-9B3F-3F15-AE0C72C3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9D12-D264-4324-9BC0-AAA46F16F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051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7A76F2-850C-418D-1ECE-A799CF5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779C-4A3D-40CC-88BF-A553B7AD0143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F94A97-B6C5-7E0B-8382-EED2D34F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A05DF5-300C-86DE-9B09-9B757412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7414-7884-40C3-AF07-0FE6607D0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4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6ADFD3-63C4-DE7C-9870-5E347F9D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A594-6C95-436C-BCB6-2D77702612F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BBF3AF-AAB7-A5FB-9C2F-87ACBEA7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A62C14-CAF5-0594-16B2-B0671FF4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34C7A-CFFF-4092-AC28-C1E1CFD8B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087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xmlns="" id="{62380CAD-46F3-CA17-5484-09B7E9DE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3106-AF46-400A-B67E-53ED33BCFEA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252493F-E571-52A4-0BA1-4CCD75AC8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E87CD-6282-4E0A-A5C4-6A9AF13787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xmlns="" id="{CC9B4AFB-F5E5-745D-B7F7-EF7B8E169E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xmlns="" id="{CFB5376C-E1E5-9FA5-8B71-7332F4D9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6FAF2B-3592-41B0-8220-D6F2C4FB6C3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C90858D7-EB6C-C1CB-5E7E-5F07D710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C85002AE-CAE9-07FC-994D-88754EC8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915F-7834-477D-9221-FA43F9226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9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188669-5B37-EFA9-0D16-47500151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DF1D-1ECF-4E00-8FF8-7AA12E986D1B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C6D6EB-1020-C16F-E502-DF7C2AC7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2B069E-4855-DFB0-0D98-C0788EBD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E2AF-A171-4C27-BD95-A6465D8C6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418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18F7B7-3C74-DC3D-13E6-A136365D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36B4-D7CE-44EF-AE7A-34EB143EA1F2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8AB00F-81FF-8C95-7307-74FA5FEE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86CD63-7005-432E-C87D-93C9288A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F83BFD72-BD99-4B43-BC14-A6ED3C5D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54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9B220-FCA8-C752-CC39-B6BD7096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3B3C-AEA6-491B-8CC6-BD89A1964439}" type="datetimeFigureOut">
              <a:rPr lang="en-US"/>
              <a:pPr>
                <a:defRPr/>
              </a:pPr>
              <a:t>11/1/2022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D03D5D-E48E-3C78-E26F-5073C95A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04A71F-6075-01E5-23FC-97D68229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5867B-F48A-49A6-901A-18B3346B3F11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803F8C-1074-6116-3EE2-A0C8EC46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2AF9-D3E3-436B-B065-ED543444FF5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32E5A7-E357-52D0-B4FA-EA453C7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9D7C5-B7E1-FE61-93C4-F5500A8B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9B340-DD61-4C54-A5D5-D8B1CFDF1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043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5CC346-2209-31E6-1C4F-8A27F6BE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9162-AD9F-47BA-B6D9-46286C2EF68B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1E185-6520-E7A7-3A2C-3580735A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E2BF29-10CF-B6AC-B502-63E666E0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8822-E2A9-41CE-A0AE-5ADC0ECF5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351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7">
            <a:extLst>
              <a:ext uri="{FF2B5EF4-FFF2-40B4-BE49-F238E27FC236}">
                <a16:creationId xmlns:a16="http://schemas.microsoft.com/office/drawing/2014/main" xmlns="" id="{1A9026CE-BC4A-BBE5-B156-EA74CA1F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AC11-65C1-4F45-A4CF-C79E738F61D0}" type="datetimeFigureOut">
              <a:rPr lang="en-US"/>
              <a:pPr>
                <a:defRPr/>
              </a:pPr>
              <a:t>11/1/2022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16">
            <a:extLst>
              <a:ext uri="{FF2B5EF4-FFF2-40B4-BE49-F238E27FC236}">
                <a16:creationId xmlns:a16="http://schemas.microsoft.com/office/drawing/2014/main" xmlns="" id="{EE522109-4E87-3E97-9F20-1F0A42FB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xmlns="" id="{18910BBA-7391-FF1C-E866-4E4394F0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F94E-CA24-48BD-A349-33349E8F39CE}" type="slidenum">
              <a:rPr lang="en-US" altLang="en-US"/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90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F405F-830F-B92A-0985-A456046F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8A40-FD17-4656-BAA7-7FF22A31AA1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A9407-7B5F-BF51-0E78-42D2D3A2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C2023-064E-7618-29F0-EAA1D64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DBC7-3C28-4C96-81EB-2601D9EBB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59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A9DBB-A935-0038-0D20-836C3F53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8E77-312C-432C-BBED-B5E1E3AB5E3B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852E74-9F1B-3841-D684-FBC4F056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3B81F-EE42-F425-C2A2-696F0904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787B8-769C-432F-8FA9-171D5C847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3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7E1649-6467-372D-1EEE-AAD7889C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AC4B-7537-48B3-891D-01F76A23C4CF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17A4F0-A354-5396-A1A1-6A6A7F4A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757DBC-367D-077F-F08E-80EA5EB2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27BB-E4BD-4BB2-ACBA-409F32808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15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7559F5-2B10-2DCB-54A6-EFAF8501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BF4F-5A6F-4CEF-920B-E0B887A120B6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E61E3E-23E2-313C-8DA5-DAEE58AE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40116C-C28F-00E6-51C3-984E4E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3D5-0709-4951-81F6-A38F53A80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3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EA1A19-9563-D039-F458-966E2789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A61B0A-2E15-456A-B369-8E8D1D9B1D09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FB2B5C-2B0B-6CB0-347E-51681D01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9E79D6-E281-C45A-CBB2-79820CA5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767E5-E188-4695-B39E-BCF6F9B5F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87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747068-7165-EC8E-8CF4-168D15E3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7A74-69E5-44EB-B097-6C1D79C97538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7E6023-B8BA-E49A-BDD7-155002E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4B004C-C46C-8D7F-471C-1C31380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5276E-EE9E-48DE-8A87-0DFACF6BF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78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90F156-CBCC-2A6C-9A39-00AA0D4D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B741-6D05-48D9-BEB5-0C55104214FE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9F5884-F089-5ED9-0121-D0B35B3C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FA8D62-0523-BF18-AD3C-24A7E7AC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218B5-49A3-4639-BFC5-4CB7FF81A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82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7D49AE-A36C-8D79-64DB-45B9B90C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70E3-35BF-47B2-A373-D8E3B811EAED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89C189-0FDB-53F0-E0C8-6E11131A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5D8350-E719-5AC9-169C-4724EC9C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124A3-0352-4DC2-8B0A-F0D097A85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397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737C29-7267-FC19-AE6C-DB41572E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41F1-DD0A-4B39-B409-C4E93BBAA97A}" type="datetimeFigureOut">
              <a:rPr lang="en-US"/>
              <a:pPr>
                <a:defRPr/>
              </a:pPr>
              <a:t>11/1/2022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640937-436F-EC5E-70E9-948C93EC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861B7E-7902-5E18-BC42-C2E7C6F7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254D-98A6-4DBA-8B20-43B8DB3A5DB4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48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402EA9-1C12-0733-EBFE-32CC2865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05BF-7E08-4198-B64C-4A68BB95DF62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68EB00-2545-48C5-4506-8B101D5C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EA937F-8855-7EE3-EC94-A3836A07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FF155-D7D3-4709-B452-5E1D6549E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145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31F9F8-36E5-3E50-5BFE-F9513CF2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BCAF-976A-4EAA-B3FD-A3C76432F2FC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5AAAF9-5F6A-8105-A008-381D8BA7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B59ED2-7AEA-65FD-286C-3A3FE5F3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DCC64-53F0-43B3-8AF1-DB8C39EE5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38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9B631-4AD9-4D79-B568-0CC1872B100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3A6E4-77FC-47D1-951D-B3DA0A2C62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29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xmlns="" id="{49BE4D85-D8D9-066F-2DFF-09B5E254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4CAAA-1B9C-4355-8CB2-13B2D4130206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12DC4CCE-41BA-BB13-4C7B-74C62891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4BF03338-B3CE-41CB-11AB-0F003DF2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C40F-38AA-4597-ABA3-602E583D1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8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EFB2F1B5-0808-D154-4114-26101205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0278-C2CA-4894-99A9-79342D70D5C1}" type="datetimeFigureOut">
              <a:rPr lang="en-US"/>
              <a:pPr>
                <a:defRPr/>
              </a:pPr>
              <a:t>11/1/2022</a:t>
            </a:fld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EED3DB5C-40D7-536A-B97E-2E0D5378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65517650-873B-1C33-3A0D-40BF63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FA54-A161-4CEE-BA89-FE5E36064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10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57713-B824-D67B-D96C-E049541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67A9D6-C2B6-4A34-BAF8-0DAF56C8C73D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3F538D-8805-C99A-49B4-C6BD5C7E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083F51-5BEA-5C7B-2F3A-98BA402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13420-5078-46A4-AC35-B1223DEF8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8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xmlns="" id="{43AFCFBE-FC7A-8087-1EB0-8AD933F849E7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xmlns="" id="{C39B5071-F72E-B04D-418D-18F922F143D8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B1228E48-FB7E-BC8C-2844-7A7105D00E2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CBB3E7E-A00A-0719-4E68-09CDCB72031D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xmlns="" id="{6C6695BF-CA36-0C32-D293-EBC98F253A53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xmlns="" id="{9334B6A3-9AE0-E9DA-A5F3-F2A3B6761D9D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xmlns="" id="{2BFD5A63-922B-6A89-4790-EF5B89B1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574D91-E37A-404A-BC44-081B07031EC4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17170804-47ED-5FAE-6EC1-E5875B49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936C8BA3-13A0-E12F-81B3-DF8909A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85AE5-6577-4E23-8CEB-01406325E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72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049DEB1B-D4AC-ADD0-AFDE-C033CFFE69FF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xmlns="" id="{16906414-4DB8-8FF1-136B-11C8336AEA52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F200BB05-4D28-733A-0924-CE8C19A9557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8C2C5FA-1C05-FC13-EA09-5E3FA65D42D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A7EACCCB-A192-7EA9-EF5F-2C678315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xmlns="" id="{EFDAE5F3-9E63-733A-5989-0F0CED164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47EBC8E0-8833-EBB5-98BB-A7D3946F6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C4F66BE-8467-43B9-9ACD-D14228EC35F8}" type="datetimeFigureOut">
              <a:rPr lang="en-US"/>
              <a:pPr>
                <a:defRPr/>
              </a:pPr>
              <a:t>11/1/2022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F325AADF-F9E9-C0AB-1F41-4446F9283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8E3E3446-17A8-89AA-8FBB-BF31ABC33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fld id="{6399E710-69B4-4403-8F32-5DA581698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1" r:id="rId2"/>
    <p:sldLayoutId id="2147484236" r:id="rId3"/>
    <p:sldLayoutId id="2147484237" r:id="rId4"/>
    <p:sldLayoutId id="2147484238" r:id="rId5"/>
    <p:sldLayoutId id="2147484239" r:id="rId6"/>
    <p:sldLayoutId id="2147484232" r:id="rId7"/>
    <p:sldLayoutId id="2147484240" r:id="rId8"/>
    <p:sldLayoutId id="2147484241" r:id="rId9"/>
    <p:sldLayoutId id="2147484233" r:id="rId10"/>
    <p:sldLayoutId id="21474842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CCBF086A-6334-51B6-B03C-B261E63B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xmlns="" id="{08B1304D-3519-99CC-2954-D6E691E8E7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BD322528-9DDD-5439-17CA-6794F62F6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5E98F-874F-4F36-90CB-1D5332C78EF5}" type="datetimeFigureOut">
              <a:rPr lang="en-US"/>
              <a:pPr>
                <a:defRPr/>
              </a:pPr>
              <a:t>11/1/2022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94AF89-9939-013A-A408-F14E6CE77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3853154A-1008-3BF7-E4D8-6F1570B8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3D155DB7-7BD5-415C-83E7-8AC004529FD6}" type="slidenum">
              <a:rPr lang="en-US" altLang="en-US"/>
              <a:pPr/>
              <a:t>‹#›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E42BBE-79C9-3F7B-D893-787EEA139160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847909-F3B4-987F-E778-DDC12F1CBE5E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7E550E-BC08-807B-FFFC-F1F2AB20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xmlns="" id="{369F5836-359F-B467-38F8-993D661CE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48B970-53DC-0B99-BE46-8B23841E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67FBCCC-CC08-42A7-BADE-8D0F28AE92A7}" type="datetimeFigureOut">
              <a:rPr lang="en-US"/>
              <a:pPr>
                <a:defRPr/>
              </a:pPr>
              <a:t>11/1/2022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1C5AC-6B02-2AF5-7B9D-180EAD87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B8E27-E59C-A7B9-0BD2-2B605CD53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34EC6F9D-ABE8-4BF0-92C0-02421A8D324D}" type="slidenum">
              <a:rPr lang="en-US" altLang="en-US"/>
              <a:pPr/>
              <a:t>‹#›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8B5DED0-054C-DE6B-6C69-8C7F4E08540C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4F39090D-D0ED-6ADA-D1F0-C8D0C5371447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0" name="Title Placeholder 8">
            <a:extLst>
              <a:ext uri="{FF2B5EF4-FFF2-40B4-BE49-F238E27FC236}">
                <a16:creationId xmlns:a16="http://schemas.microsoft.com/office/drawing/2014/main" xmlns="" id="{A0C0252D-C7B0-F10C-F441-FA6A2FCE7C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Text Placeholder 29">
            <a:extLst>
              <a:ext uri="{FF2B5EF4-FFF2-40B4-BE49-F238E27FC236}">
                <a16:creationId xmlns:a16="http://schemas.microsoft.com/office/drawing/2014/main" xmlns="" id="{E9681D0D-BAA1-BD6E-C60E-E071C21B2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0E6E0D95-EEAE-E99D-A6A2-BFCAB366A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C16C4-33AC-48DE-804E-032D930784C8}" type="datetimeFigureOut">
              <a:rPr lang="en-US"/>
              <a:pPr>
                <a:defRPr/>
              </a:pPr>
              <a:t>11/1/2022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8F9978CF-BA26-D9FC-DA2A-2DB8355E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295AB746-9C55-0444-FBFB-CF7C77FEB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fld id="{3E02C616-BA29-4947-92DC-86B3A8D03A1A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xmlns="" id="{3743AA70-B1C3-7380-926B-9EA7E3FD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3" name="Text Placeholder 12">
            <a:extLst>
              <a:ext uri="{FF2B5EF4-FFF2-40B4-BE49-F238E27FC236}">
                <a16:creationId xmlns:a16="http://schemas.microsoft.com/office/drawing/2014/main" xmlns="" id="{9513D0C4-9457-3986-CEC9-E06025485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CBCC7B54-585E-4108-2309-B93DF63F9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BDE1E2-46ED-45C3-A7DC-FADCC0F8306F}" type="datetimeFigureOut">
              <a:rPr lang="en-US"/>
              <a:pPr>
                <a:defRPr/>
              </a:pPr>
              <a:t>11/1/2022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1A9E8-3063-9DE5-D6F2-7A1E76D26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569251C8-4F91-E56B-83E0-3CD7217FC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81BB848E-E995-4D6E-92DA-47A672F77CA7}" type="slidenum">
              <a:rPr lang="en-US" altLang="en-US"/>
              <a:pPr/>
              <a:t>‹#›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19B631-4AD9-4D79-B568-0CC1872B100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63A6E4-77FC-47D1-951D-B3DA0A2C6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9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clipart.com/en/close-up?o=3926572&amp;a=a&amp;q=cattle&amp;k_mode=all&amp;s=1&amp;e=15&amp;show=&amp;c=&amp;cid=&amp;findincat=&amp;g=&amp;cc=245:0:221:2:0:35:6&amp;page=&amp;k_exc=&amp;pubid=&amp;color=&amp;b=k&amp;date=" TargetMode="External"/><Relationship Id="rId7" Type="http://schemas.openxmlformats.org/officeDocument/2006/relationships/hyperlink" Target="http://www.clipart.com/en/close-up?o=3965246&amp;a=a&amp;q=calf&amp;k_mode=all&amp;s=1&amp;e=15&amp;show=&amp;c=&amp;cid=&amp;findincat=&amp;g=&amp;cc=179:3:135:4:1:17:15&amp;page=1&amp;k_exc=&amp;pubid=&amp;color=&amp;b=k&amp;date=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jpeg"/><Relationship Id="rId11" Type="http://schemas.openxmlformats.org/officeDocument/2006/relationships/image" Target="../media/image26.jfif"/><Relationship Id="rId5" Type="http://schemas.openxmlformats.org/officeDocument/2006/relationships/hyperlink" Target="http://www.clipart.com/en/close-up?o=4010764&amp;a=a&amp;q=sheep&amp;k_mode=all&amp;s=1&amp;e=15&amp;show=&amp;c=&amp;cid=&amp;findincat=&amp;g=&amp;cc=616:11:366:31:10:117:59&amp;page=&amp;k_exc=&amp;pubid=&amp;color=&amp;b=k&amp;date=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hyperlink" Target="http://www.clipart.com/en/close-up?o=3982971&amp;a=a&amp;q=lamb&amp;k_mode=all&amp;s=16&amp;e=30&amp;show=&amp;c=&amp;cid=&amp;findincat=&amp;g=&amp;cc=238:2:75:18:7:50:23&amp;page=2&amp;k_exc=&amp;pubid=&amp;color=&amp;b=k&amp;date=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clipart.com/en/close-up?o=3926572&amp;a=a&amp;q=cattle&amp;k_mode=all&amp;s=1&amp;e=15&amp;show=&amp;c=&amp;cid=&amp;findincat=&amp;g=&amp;cc=245:0:221:2:0:35:6&amp;page=&amp;k_exc=&amp;pubid=&amp;color=&amp;b=k&amp;date=" TargetMode="External"/><Relationship Id="rId7" Type="http://schemas.openxmlformats.org/officeDocument/2006/relationships/hyperlink" Target="http://www.clipart.com/en/close-up?o=3965246&amp;a=a&amp;q=calf&amp;k_mode=all&amp;s=1&amp;e=15&amp;show=&amp;c=&amp;cid=&amp;findincat=&amp;g=&amp;cc=179:3:135:4:1:17:15&amp;page=1&amp;k_exc=&amp;pubid=&amp;color=&amp;b=k&amp;date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jpeg"/><Relationship Id="rId11" Type="http://schemas.openxmlformats.org/officeDocument/2006/relationships/image" Target="../media/image26.jfif"/><Relationship Id="rId5" Type="http://schemas.openxmlformats.org/officeDocument/2006/relationships/hyperlink" Target="http://www.clipart.com/en/close-up?o=4010764&amp;a=a&amp;q=sheep&amp;k_mode=all&amp;s=1&amp;e=15&amp;show=&amp;c=&amp;cid=&amp;findincat=&amp;g=&amp;cc=616:11:366:31:10:117:59&amp;page=&amp;k_exc=&amp;pubid=&amp;color=&amp;b=k&amp;date=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hyperlink" Target="http://www.clipart.com/en/close-up?o=3982971&amp;a=a&amp;q=lamb&amp;k_mode=all&amp;s=16&amp;e=30&amp;show=&amp;c=&amp;cid=&amp;findincat=&amp;g=&amp;cc=238:2:75:18:7:50:23&amp;page=2&amp;k_exc=&amp;pubid=&amp;color=&amp;b=k&amp;date=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.com/en/close-up?o=4010764&amp;a=a&amp;q=sheep&amp;k_mode=all&amp;s=1&amp;e=15&amp;show=&amp;c=&amp;cid=&amp;findincat=&amp;g=&amp;cc=616:11:366:31:10:117:59&amp;page=&amp;k_exc=&amp;pubid=&amp;color=&amp;b=k&amp;date=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://www.clipart.com/en/close-up?o=3926572&amp;a=a&amp;q=cattle&amp;k_mode=all&amp;s=1&amp;e=15&amp;show=&amp;c=&amp;cid=&amp;findincat=&amp;g=&amp;cc=245:0:221:2:0:35:6&amp;page=&amp;k_exc=&amp;pubid=&amp;color=&amp;b=k&amp;date=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clipart.com/en/close-up?o=3768315&amp;a=a&amp;q=camel&amp;k_mode=all&amp;s=1&amp;e=15&amp;show=&amp;c=&amp;cid=&amp;findincat=&amp;g=&amp;cc=647:8:70:11:6:95:18&amp;page=&amp;k_exc=&amp;pubid=&amp;color=&amp;b=k&amp;date=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91D07-B071-6DC0-EF73-9F8BAFC0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440362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 Black" pitchFamily="34" charset="0"/>
              </a:rPr>
              <a:t>Dig Site 9</a:t>
            </a:r>
            <a:br>
              <a:rPr lang="en-US" dirty="0">
                <a:latin typeface="Arial Black" pitchFamily="34" charset="0"/>
              </a:rPr>
            </a:br>
            <a:r>
              <a:rPr lang="en-US" sz="4400" dirty="0">
                <a:latin typeface="Arial Black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 Black" pitchFamily="34" charset="0"/>
                <a:cs typeface="Arial" pitchFamily="34" charset="0"/>
              </a:rPr>
            </a:b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The </a:t>
            </a:r>
            <a:r>
              <a:rPr lang="en-US" sz="5400" cap="small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Lord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Rejects</a:t>
            </a:r>
            <a:br>
              <a:rPr lang="en-US" sz="5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Saul as King</a:t>
            </a:r>
            <a:r>
              <a:rPr lang="en-US" sz="4400" dirty="0">
                <a:latin typeface="Arial Black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 Black" pitchFamily="34" charset="0"/>
                <a:cs typeface="Arial" pitchFamily="34" charset="0"/>
              </a:rPr>
            </a:br>
            <a:r>
              <a:rPr lang="en-US" sz="4400" dirty="0">
                <a:latin typeface="Arial Black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 Black" pitchFamily="34" charset="0"/>
                <a:cs typeface="Arial" pitchFamily="34" charset="0"/>
              </a:rPr>
            </a:br>
            <a:r>
              <a:rPr lang="en-US" sz="4000" dirty="0">
                <a:latin typeface="Arial Black" pitchFamily="34" charset="0"/>
                <a:cs typeface="Arial" pitchFamily="34" charset="0"/>
              </a:rPr>
              <a:t>1 Samuel 15:1-35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">
            <a:extLst>
              <a:ext uri="{FF2B5EF4-FFF2-40B4-BE49-F238E27FC236}">
                <a16:creationId xmlns:a16="http://schemas.microsoft.com/office/drawing/2014/main" xmlns="" id="{F079F8AA-97B9-8204-525B-7AE4EB66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Then Saul attacked the Amalekites all the way from Havilah to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Shur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near the eastern border of Egypt.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5A1A7E-6789-1FAF-7D24-A059D42B0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981200"/>
            <a:ext cx="2209800" cy="2473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76A967-0D79-DCB5-29CC-38F1617AAB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823450"/>
            <a:ext cx="1991900" cy="199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836B5-EC9C-9C3A-83D2-0A7CEF2C6F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724400"/>
            <a:ext cx="1991900" cy="199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BB8AF9-90E0-1B89-3D4F-688AAECB19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77" y="3124200"/>
            <a:ext cx="1991900" cy="19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5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">
            <a:extLst>
              <a:ext uri="{FF2B5EF4-FFF2-40B4-BE49-F238E27FC236}">
                <a16:creationId xmlns:a16="http://schemas.microsoft.com/office/drawing/2014/main" xmlns="" id="{F079F8AA-97B9-8204-525B-7AE4EB66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 took Agag king of the Amalekites alive, and all his people he totally destroyed with the sword.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0659" name="Picture 9">
            <a:extLst>
              <a:ext uri="{FF2B5EF4-FFF2-40B4-BE49-F238E27FC236}">
                <a16:creationId xmlns:a16="http://schemas.microsoft.com/office/drawing/2014/main" xmlns="" id="{8FC5320F-E94C-3AC5-64DA-DD3FF341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044607" y="1447800"/>
            <a:ext cx="4572000" cy="31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76A967-0D79-DCB5-29CC-38F1617AAB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715933"/>
            <a:ext cx="1991900" cy="199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836B5-EC9C-9C3A-83D2-0A7CEF2C6F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724400"/>
            <a:ext cx="1991900" cy="199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BB8AF9-90E0-1B89-3D4F-688AAECB19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17" y="4724400"/>
            <a:ext cx="1991900" cy="1991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>
            <a:extLst>
              <a:ext uri="{FF2B5EF4-FFF2-40B4-BE49-F238E27FC236}">
                <a16:creationId xmlns:a16="http://schemas.microsoft.com/office/drawing/2014/main" xmlns="" id="{19A2946F-CF96-3F95-3CE9-6BCB6EDA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But Saul and the army spared Agag and the best of the sheep and cattle, the fat calves and lambs—everything that was good.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72707" name="Group 2">
            <a:extLst>
              <a:ext uri="{FF2B5EF4-FFF2-40B4-BE49-F238E27FC236}">
                <a16:creationId xmlns:a16="http://schemas.microsoft.com/office/drawing/2014/main" xmlns="" id="{1CF75C0D-24FF-FB5D-E34D-678E973999E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438400"/>
            <a:ext cx="2438400" cy="2895600"/>
            <a:chOff x="4572000" y="3886200"/>
            <a:chExt cx="2286000" cy="2152650"/>
          </a:xfrm>
        </p:grpSpPr>
        <p:pic>
          <p:nvPicPr>
            <p:cNvPr id="72711" name="Picture 6" descr="http://images.clipart.com/thm/thm11/CL/5344_2005010018/000803_1053_14/21643344.thm.jpg?000803_1053_1419_v__v">
              <a:hlinkClick r:id="rId3"/>
              <a:extLst>
                <a:ext uri="{FF2B5EF4-FFF2-40B4-BE49-F238E27FC236}">
                  <a16:creationId xmlns:a16="http://schemas.microsoft.com/office/drawing/2014/main" xmlns="" id="{F2052545-EF07-F8D8-CA15-904AB99CD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86200"/>
              <a:ext cx="164169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2" name="Picture 8" descr="http://images.clipart.com/thm/thm11/CL/5344_2005010018/000803_1072_64/22308318.thm.jpg?000803_1072_6403_v__v">
              <a:hlinkClick r:id="rId5"/>
              <a:extLst>
                <a:ext uri="{FF2B5EF4-FFF2-40B4-BE49-F238E27FC236}">
                  <a16:creationId xmlns:a16="http://schemas.microsoft.com/office/drawing/2014/main" xmlns="" id="{7A432650-3702-444B-5657-34C88CC75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029200"/>
              <a:ext cx="121920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08" name="Picture 2" descr="http://images.clipart.com/thm/thm11/CL/5344_2005010018/000803_1060_02/21947149.thm.jpg?000803_1060_0281_v__v">
            <a:hlinkClick r:id="rId7"/>
            <a:extLst>
              <a:ext uri="{FF2B5EF4-FFF2-40B4-BE49-F238E27FC236}">
                <a16:creationId xmlns:a16="http://schemas.microsoft.com/office/drawing/2014/main" xmlns="" id="{32E05670-F1ED-AE99-E3AE-4FC54A2C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984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http://images.clipart.com/thm/thm11/CL/5344_2005010018/000803_1063_46/22088865.thm.jpg?000803_1063_4636_v__v">
            <a:hlinkClick r:id="rId9"/>
            <a:extLst>
              <a:ext uri="{FF2B5EF4-FFF2-40B4-BE49-F238E27FC236}">
                <a16:creationId xmlns:a16="http://schemas.microsoft.com/office/drawing/2014/main" xmlns="" id="{D7BF38FE-1B34-4C26-04AC-20811BC4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1897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9">
            <a:extLst>
              <a:ext uri="{FF2B5EF4-FFF2-40B4-BE49-F238E27FC236}">
                <a16:creationId xmlns:a16="http://schemas.microsoft.com/office/drawing/2014/main" xmlns="" id="{80E069AE-B1B0-EAE0-1048-B2B70C8A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868" y="3581400"/>
            <a:ext cx="29629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>
            <a:extLst>
              <a:ext uri="{FF2B5EF4-FFF2-40B4-BE49-F238E27FC236}">
                <a16:creationId xmlns:a16="http://schemas.microsoft.com/office/drawing/2014/main" xmlns="" id="{19A2946F-CF96-3F95-3CE9-6BCB6EDA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These they were unwilling to</a:t>
            </a:r>
          </a:p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destroy completely, </a:t>
            </a:r>
          </a:p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but everything that was </a:t>
            </a:r>
          </a:p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despised and weak they totally destroyed.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72707" name="Group 2">
            <a:extLst>
              <a:ext uri="{FF2B5EF4-FFF2-40B4-BE49-F238E27FC236}">
                <a16:creationId xmlns:a16="http://schemas.microsoft.com/office/drawing/2014/main" xmlns="" id="{1CF75C0D-24FF-FB5D-E34D-678E973999E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438400"/>
            <a:ext cx="2438400" cy="2895600"/>
            <a:chOff x="4572000" y="3886200"/>
            <a:chExt cx="2286000" cy="2152650"/>
          </a:xfrm>
        </p:grpSpPr>
        <p:pic>
          <p:nvPicPr>
            <p:cNvPr id="72711" name="Picture 6" descr="http://images.clipart.com/thm/thm11/CL/5344_2005010018/000803_1053_14/21643344.thm.jpg?000803_1053_1419_v__v">
              <a:hlinkClick r:id="rId3"/>
              <a:extLst>
                <a:ext uri="{FF2B5EF4-FFF2-40B4-BE49-F238E27FC236}">
                  <a16:creationId xmlns:a16="http://schemas.microsoft.com/office/drawing/2014/main" xmlns="" id="{F2052545-EF07-F8D8-CA15-904AB99CD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86200"/>
              <a:ext cx="164169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2" name="Picture 8" descr="http://images.clipart.com/thm/thm11/CL/5344_2005010018/000803_1072_64/22308318.thm.jpg?000803_1072_6403_v__v">
              <a:hlinkClick r:id="rId5"/>
              <a:extLst>
                <a:ext uri="{FF2B5EF4-FFF2-40B4-BE49-F238E27FC236}">
                  <a16:creationId xmlns:a16="http://schemas.microsoft.com/office/drawing/2014/main" xmlns="" id="{7A432650-3702-444B-5657-34C88CC75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029200"/>
              <a:ext cx="121920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08" name="Picture 2" descr="http://images.clipart.com/thm/thm11/CL/5344_2005010018/000803_1060_02/21947149.thm.jpg?000803_1060_0281_v__v">
            <a:hlinkClick r:id="rId7"/>
            <a:extLst>
              <a:ext uri="{FF2B5EF4-FFF2-40B4-BE49-F238E27FC236}">
                <a16:creationId xmlns:a16="http://schemas.microsoft.com/office/drawing/2014/main" xmlns="" id="{32E05670-F1ED-AE99-E3AE-4FC54A2C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984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http://images.clipart.com/thm/thm11/CL/5344_2005010018/000803_1063_46/22088865.thm.jpg?000803_1063_4636_v__v">
            <a:hlinkClick r:id="rId9"/>
            <a:extLst>
              <a:ext uri="{FF2B5EF4-FFF2-40B4-BE49-F238E27FC236}">
                <a16:creationId xmlns:a16="http://schemas.microsoft.com/office/drawing/2014/main" xmlns="" id="{D7BF38FE-1B34-4C26-04AC-20811BC4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1897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55BFD9C0-E4F0-2386-79E3-D0D607F8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733800"/>
            <a:ext cx="29629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41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>
            <a:extLst>
              <a:ext uri="{FF2B5EF4-FFF2-40B4-BE49-F238E27FC236}">
                <a16:creationId xmlns:a16="http://schemas.microsoft.com/office/drawing/2014/main" xmlns="" id="{FD7BC304-2705-8A5F-7F31-5D2D1BF26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Then the word of the LORD came to Samuel:</a:t>
            </a:r>
          </a:p>
        </p:txBody>
      </p:sp>
      <p:pic>
        <p:nvPicPr>
          <p:cNvPr id="74755" name="Picture 2" descr="C:\Users\Denise\AppData\Local\Microsoft\Windows\Temporary Internet Files\Content.IE5\4PGH41YE\MP910216388[1].png">
            <a:extLst>
              <a:ext uri="{FF2B5EF4-FFF2-40B4-BE49-F238E27FC236}">
                <a16:creationId xmlns:a16="http://schemas.microsoft.com/office/drawing/2014/main" xmlns="" id="{0EFFECCB-0238-6102-2C8C-0869161A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-62404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72D52A0A-C2FD-CE07-C826-7F9B44C54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3175333"/>
            <a:ext cx="3048000" cy="393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9809B5B2-5B72-DB02-D5AB-85720FC7AC14}"/>
              </a:ext>
            </a:extLst>
          </p:cNvPr>
          <p:cNvSpPr/>
          <p:nvPr/>
        </p:nvSpPr>
        <p:spPr>
          <a:xfrm>
            <a:off x="1752600" y="1371600"/>
            <a:ext cx="6324600" cy="2819400"/>
          </a:xfrm>
          <a:prstGeom prst="wedgeEllipseCallout">
            <a:avLst>
              <a:gd name="adj1" fmla="val 50920"/>
              <a:gd name="adj2" fmla="val -6765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regret that I have made Saul king, because he has turned away from me and has not carried out my instructions.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Box 5">
            <a:extLst>
              <a:ext uri="{FF2B5EF4-FFF2-40B4-BE49-F238E27FC236}">
                <a16:creationId xmlns:a16="http://schemas.microsoft.com/office/drawing/2014/main" xmlns="" id="{979B0BC8-ED7C-5EDE-7B7D-574E70E0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Samuel was angry,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he cried out to the LORD all that night.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D37A28-A827-F50C-126A-3070CA14E0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133600"/>
            <a:ext cx="6724650" cy="40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mages.clipart.com/thw/thw11/CL/5344_2005010018/000803_1058_86/21879437.thb.jpg?000803_1058_8656_v__v">
            <a:extLst>
              <a:ext uri="{FF2B5EF4-FFF2-40B4-BE49-F238E27FC236}">
                <a16:creationId xmlns:a16="http://schemas.microsoft.com/office/drawing/2014/main" xmlns="" id="{D361C2B8-A0AF-7C44-8359-D4FECC32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1">
            <a:extLst>
              <a:ext uri="{FF2B5EF4-FFF2-40B4-BE49-F238E27FC236}">
                <a16:creationId xmlns:a16="http://schemas.microsoft.com/office/drawing/2014/main" xmlns="" id="{BD15914C-D57E-9BA1-832D-2F9CBE29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Early in the morning Samuel got up and went to meet Saul, but he was told,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“Saul has gone to Carmel.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C870FCE8-E59F-ED97-909F-31193F3C4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286000" y="3048000"/>
            <a:ext cx="3048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mages.clipart.com/thw/thw11/CL/5344_2005010018/000803_1058_86/21879437.thb.jpg?000803_1058_8656_v__v">
            <a:extLst>
              <a:ext uri="{FF2B5EF4-FFF2-40B4-BE49-F238E27FC236}">
                <a16:creationId xmlns:a16="http://schemas.microsoft.com/office/drawing/2014/main" xmlns="" id="{D361C2B8-A0AF-7C44-8359-D4FECC32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1">
            <a:extLst>
              <a:ext uri="{FF2B5EF4-FFF2-40B4-BE49-F238E27FC236}">
                <a16:creationId xmlns:a16="http://schemas.microsoft.com/office/drawing/2014/main" xmlns="" id="{BD15914C-D57E-9BA1-832D-2F9CBE29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There he has set up a monument in his own honor and has turned and gone on down to Gilgal.”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6805" name="Picture 4" descr="http://images.clipart.com/thw/thw11/CL/5433_2005010014/000803_1091_45/19938227.thb.jpg?000803_1091_4549_v__v">
            <a:extLst>
              <a:ext uri="{FF2B5EF4-FFF2-40B4-BE49-F238E27FC236}">
                <a16:creationId xmlns:a16="http://schemas.microsoft.com/office/drawing/2014/main" xmlns="" id="{6E79F040-0AF4-C5B2-CCBE-4428E245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918" y="1800154"/>
            <a:ext cx="2062163" cy="49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7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0BAAA438-9C3B-CADD-E391-4AB54E59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0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xmlns="" id="{C0535A08-A94D-7F52-3371-A0823588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25210" y="3551162"/>
            <a:ext cx="5485190" cy="2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5">
            <a:extLst>
              <a:ext uri="{FF2B5EF4-FFF2-40B4-BE49-F238E27FC236}">
                <a16:creationId xmlns:a16="http://schemas.microsoft.com/office/drawing/2014/main" xmlns="" id="{BF1ADAC8-708F-7F25-7B40-48CB46A0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When Samuel reached him, Saul said,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xmlns="" id="{2A4E1B7A-D650-7902-BBD8-098C28504952}"/>
              </a:ext>
            </a:extLst>
          </p:cNvPr>
          <p:cNvSpPr/>
          <p:nvPr/>
        </p:nvSpPr>
        <p:spPr>
          <a:xfrm>
            <a:off x="3429000" y="1219200"/>
            <a:ext cx="4114800" cy="1143000"/>
          </a:xfrm>
          <a:prstGeom prst="wedgeRectCallout">
            <a:avLst>
              <a:gd name="adj1" fmla="val 4240"/>
              <a:gd name="adj2" fmla="val 180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bless you! I have carried out the </a:t>
            </a:r>
            <a:r>
              <a:rPr lang="en-US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’s instructions.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01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0BAAA438-9C3B-CADD-E391-4AB54E59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xmlns="" id="{C0535A08-A94D-7F52-3371-A0823588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600200" y="3276600"/>
            <a:ext cx="5485190" cy="2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5">
            <a:extLst>
              <a:ext uri="{FF2B5EF4-FFF2-40B4-BE49-F238E27FC236}">
                <a16:creationId xmlns:a16="http://schemas.microsoft.com/office/drawing/2014/main" xmlns="" id="{BF1ADAC8-708F-7F25-7B40-48CB46A0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But Samuel said,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xmlns="" id="{E572E637-CE6D-D9B6-9ACD-4374C38FE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43151"/>
            <a:ext cx="4191000" cy="2209800"/>
          </a:xfrm>
          <a:prstGeom prst="wedgeEllipseCallout">
            <a:avLst>
              <a:gd name="adj1" fmla="val 15206"/>
              <a:gd name="adj2" fmla="val 71895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What then is this bleating of sheep in my ears? What is this lowing of cattle that I hear?</a:t>
            </a:r>
            <a:endParaRPr lang="en-US"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52248A50-26AE-440F-8BC1-DC6456AAE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924800" cy="4419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altLang="en-US" sz="4000" b="1" dirty="0"/>
              <a:t>  </a:t>
            </a:r>
            <a:r>
              <a:rPr lang="en-US" sz="3600" dirty="0">
                <a:latin typeface="Arial" charset="0"/>
              </a:rPr>
              <a:t>But Samuel replied: 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3600" dirty="0">
                <a:latin typeface="Arial" charset="0"/>
              </a:rPr>
              <a:t>“Does the </a:t>
            </a:r>
            <a:r>
              <a:rPr lang="en-US" sz="3600" cap="small" dirty="0">
                <a:latin typeface="Arial" charset="0"/>
              </a:rPr>
              <a:t>Lord</a:t>
            </a:r>
            <a:r>
              <a:rPr lang="en-US" sz="3600" dirty="0">
                <a:latin typeface="Arial" charset="0"/>
              </a:rPr>
              <a:t> delight in burnt offerings and sacrifices as much as in obeying the </a:t>
            </a:r>
            <a:r>
              <a:rPr lang="en-US" sz="3600" cap="small" dirty="0">
                <a:latin typeface="Arial" charset="0"/>
              </a:rPr>
              <a:t>Lord</a:t>
            </a:r>
            <a:r>
              <a:rPr lang="en-US" sz="3600" dirty="0">
                <a:latin typeface="Arial" charset="0"/>
              </a:rPr>
              <a:t>? 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en-US" altLang="en-US" sz="3600" b="1" dirty="0"/>
          </a:p>
          <a:p>
            <a:pPr marL="137160" indent="0" algn="ctr">
              <a:buNone/>
              <a:defRPr/>
            </a:pPr>
            <a:r>
              <a:rPr lang="en-US" sz="3600" dirty="0">
                <a:latin typeface="Arial" charset="0"/>
              </a:rPr>
              <a:t>To obey is better than sacrifice, and to heed is better than the fat of rams.</a:t>
            </a:r>
          </a:p>
        </p:txBody>
      </p:sp>
      <p:sp>
        <p:nvSpPr>
          <p:cNvPr id="29700" name="TextBox 1">
            <a:extLst>
              <a:ext uri="{FF2B5EF4-FFF2-40B4-BE49-F238E27FC236}">
                <a16:creationId xmlns:a16="http://schemas.microsoft.com/office/drawing/2014/main" xmlns="" id="{7C58CB27-A767-403B-AA44-69785737F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0"/>
            <a:ext cx="2690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Hide it in your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22F8AF66-F068-466D-A685-5CF57B96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49" y="428172"/>
            <a:ext cx="1597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5D4E37-AB83-B14C-245B-C5BF3C7298A3}"/>
              </a:ext>
            </a:extLst>
          </p:cNvPr>
          <p:cNvSpPr/>
          <p:nvPr/>
        </p:nvSpPr>
        <p:spPr>
          <a:xfrm rot="16200000">
            <a:off x="-2728431" y="2805382"/>
            <a:ext cx="67818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13462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5A5C6C">
                    <a:lumMod val="50000"/>
                  </a:srgbClr>
                </a:solidFill>
                <a:effectLst/>
                <a:uLnTx/>
                <a:uFillTx/>
                <a:latin typeface="Sitka Display Semibold" pitchFamily="2" charset="0"/>
                <a:ea typeface="+mn-ea"/>
                <a:cs typeface="+mn-cs"/>
              </a:rPr>
              <a:t>1 Samuel 15:22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F2D800-F1E4-9A71-A9D1-CF88BEE78E44}"/>
              </a:ext>
            </a:extLst>
          </p:cNvPr>
          <p:cNvSpPr txBox="1"/>
          <p:nvPr/>
        </p:nvSpPr>
        <p:spPr>
          <a:xfrm flipH="1">
            <a:off x="7391400" y="6296686"/>
            <a:ext cx="185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DigSite #9</a:t>
            </a:r>
          </a:p>
        </p:txBody>
      </p:sp>
    </p:spTree>
    <p:extLst>
      <p:ext uri="{BB962C8B-B14F-4D97-AF65-F5344CB8AC3E}">
        <p14:creationId xmlns:p14="http://schemas.microsoft.com/office/powerpoint/2010/main" val="8049193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5C993AD6-C298-C52D-7FEC-5AC0F42B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14">
            <a:extLst>
              <a:ext uri="{FF2B5EF4-FFF2-40B4-BE49-F238E27FC236}">
                <a16:creationId xmlns:a16="http://schemas.microsoft.com/office/drawing/2014/main" xmlns="" id="{3E83A7C4-E958-982C-492F-38731F841C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2400" y="3040937"/>
            <a:ext cx="6596324" cy="339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12">
            <a:extLst>
              <a:ext uri="{FF2B5EF4-FFF2-40B4-BE49-F238E27FC236}">
                <a16:creationId xmlns:a16="http://schemas.microsoft.com/office/drawing/2014/main" xmlns="" id="{9BCACEAB-748C-5422-6DC8-E4BD4298D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1472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Saul answered,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xmlns="" id="{6FE6391A-7D16-3FDC-B328-4FB9CE7F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"/>
            <a:ext cx="5638800" cy="2709409"/>
          </a:xfrm>
          <a:prstGeom prst="wedgeRectCallout">
            <a:avLst>
              <a:gd name="adj1" fmla="val -22939"/>
              <a:gd name="adj2" fmla="val 63286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soldiers brought them from the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Amalekites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; they spared the best of the sheep and cattle to sacrifice to the </a:t>
            </a:r>
            <a:r>
              <a:rPr lang="en-US" sz="28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your God, but we totally destroyed the rest.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6357328C-D138-398D-BC5C-C83F8654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81" y="362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12">
            <a:extLst>
              <a:ext uri="{FF2B5EF4-FFF2-40B4-BE49-F238E27FC236}">
                <a16:creationId xmlns:a16="http://schemas.microsoft.com/office/drawing/2014/main" xmlns="" id="{7082FDC4-AFC0-433C-4095-096E6265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Samuel said to Saul.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A6E546-E99D-D755-ACEE-38386F322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95400"/>
            <a:ext cx="6934200" cy="3567484"/>
          </a:xfrm>
          <a:prstGeom prst="rect">
            <a:avLst/>
          </a:prstGeom>
        </p:spPr>
      </p:pic>
      <p:sp>
        <p:nvSpPr>
          <p:cNvPr id="82949" name="AutoShape 11">
            <a:extLst>
              <a:ext uri="{FF2B5EF4-FFF2-40B4-BE49-F238E27FC236}">
                <a16:creationId xmlns:a16="http://schemas.microsoft.com/office/drawing/2014/main" xmlns="" id="{6A9F5044-7358-E00D-A9D9-C3EBCB67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876300"/>
            <a:ext cx="2362200" cy="838200"/>
          </a:xfrm>
          <a:prstGeom prst="wedgeRoundRectCallout">
            <a:avLst>
              <a:gd name="adj1" fmla="val -55515"/>
              <a:gd name="adj2" fmla="val 1366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Enough!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6357328C-D138-398D-BC5C-C83F8654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A6E546-E99D-D755-ACEE-38386F322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19" y="3291407"/>
            <a:ext cx="6934200" cy="3567484"/>
          </a:xfrm>
          <a:prstGeom prst="rect">
            <a:avLst/>
          </a:prstGeom>
        </p:spPr>
      </p:pic>
      <p:sp>
        <p:nvSpPr>
          <p:cNvPr id="137229" name="AutoShape 13">
            <a:extLst>
              <a:ext uri="{FF2B5EF4-FFF2-40B4-BE49-F238E27FC236}">
                <a16:creationId xmlns:a16="http://schemas.microsoft.com/office/drawing/2014/main" xmlns="" id="{CDD7E7DF-9C68-F376-AFF6-889870DDC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51552"/>
            <a:ext cx="5791200" cy="1339248"/>
          </a:xfrm>
          <a:prstGeom prst="wedgeRoundRectCallout">
            <a:avLst>
              <a:gd name="adj1" fmla="val 24803"/>
              <a:gd name="adj2" fmla="val 1292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Let me tell you what the LORD said to me last night.</a:t>
            </a:r>
          </a:p>
        </p:txBody>
      </p:sp>
    </p:spTree>
    <p:extLst>
      <p:ext uri="{BB962C8B-B14F-4D97-AF65-F5344CB8AC3E}">
        <p14:creationId xmlns:p14="http://schemas.microsoft.com/office/powerpoint/2010/main" val="374513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6357328C-D138-398D-BC5C-C83F8654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81" y="362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1" name="Text Box 15">
            <a:extLst>
              <a:ext uri="{FF2B5EF4-FFF2-40B4-BE49-F238E27FC236}">
                <a16:creationId xmlns:a16="http://schemas.microsoft.com/office/drawing/2014/main" xmlns="" id="{00CBCFD4-BB30-A802-925F-B42552BB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095" y="2653084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Saul replied.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A6E546-E99D-D755-ACEE-38386F322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19" y="3291407"/>
            <a:ext cx="6934200" cy="3567484"/>
          </a:xfrm>
          <a:prstGeom prst="rect">
            <a:avLst/>
          </a:prstGeom>
        </p:spPr>
      </p:pic>
      <p:sp>
        <p:nvSpPr>
          <p:cNvPr id="137230" name="AutoShape 14">
            <a:extLst>
              <a:ext uri="{FF2B5EF4-FFF2-40B4-BE49-F238E27FC236}">
                <a16:creationId xmlns:a16="http://schemas.microsoft.com/office/drawing/2014/main" xmlns="" id="{C113EE72-EA3B-6EAD-C237-DAB73A98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14984"/>
            <a:ext cx="3200400" cy="533400"/>
          </a:xfrm>
          <a:prstGeom prst="wedgeRectCallout">
            <a:avLst>
              <a:gd name="adj1" fmla="val 31000"/>
              <a:gd name="adj2" fmla="val 125296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Tell me,</a:t>
            </a:r>
          </a:p>
        </p:txBody>
      </p:sp>
    </p:spTree>
    <p:extLst>
      <p:ext uri="{BB962C8B-B14F-4D97-AF65-F5344CB8AC3E}">
        <p14:creationId xmlns:p14="http://schemas.microsoft.com/office/powerpoint/2010/main" val="357679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73AFEBEB-DA1E-AFED-4FC8-BDDF2AE16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C8911B16-EDA2-5028-D5EA-A09B6416C0F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F5FCD475-AB7E-436F-5BA8-67A44F80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>
            <a:extLst>
              <a:ext uri="{FF2B5EF4-FFF2-40B4-BE49-F238E27FC236}">
                <a16:creationId xmlns:a16="http://schemas.microsoft.com/office/drawing/2014/main" xmlns="" id="{08CFC0F0-A2EF-0682-50C8-1738C60B9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685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Samuel said,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EED94D-9491-2E9D-15FC-0EC0B231B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449026"/>
            <a:ext cx="6626101" cy="3408974"/>
          </a:xfrm>
          <a:prstGeom prst="rect">
            <a:avLst/>
          </a:prstGeom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6EC1E24E-9582-46F7-1E7B-D41A61D7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762000"/>
            <a:ext cx="7540171" cy="2317448"/>
          </a:xfrm>
          <a:prstGeom prst="wedgeRoundRectCallout">
            <a:avLst>
              <a:gd name="adj1" fmla="val 21818"/>
              <a:gd name="adj2" fmla="val 943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Although you were once small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 your own eyes,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did you not become the head of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tribes of Israel?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1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73AFEBEB-DA1E-AFED-4FC8-BDDF2AE16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C8911B16-EDA2-5028-D5EA-A09B6416C0F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F5FCD475-AB7E-436F-5BA8-67A44F80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EED94D-9491-2E9D-15FC-0EC0B231B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487731"/>
            <a:ext cx="6626101" cy="3408974"/>
          </a:xfrm>
          <a:prstGeom prst="rect">
            <a:avLst/>
          </a:prstGeom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6EC1E24E-9582-46F7-1E7B-D41A61D7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18140"/>
            <a:ext cx="7540171" cy="1861307"/>
          </a:xfrm>
          <a:prstGeom prst="wedgeRoundRectCallout">
            <a:avLst>
              <a:gd name="adj1" fmla="val -4425"/>
              <a:gd name="adj2" fmla="val 1102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anointed you king over Israel.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49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73AFEBEB-DA1E-AFED-4FC8-BDDF2AE16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C8911B16-EDA2-5028-D5EA-A09B6416C0F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F5FCD475-AB7E-436F-5BA8-67A44F80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EED94D-9491-2E9D-15FC-0EC0B231B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449026"/>
            <a:ext cx="6626101" cy="3408974"/>
          </a:xfrm>
          <a:prstGeom prst="rect">
            <a:avLst/>
          </a:prstGeom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6EC1E24E-9582-46F7-1E7B-D41A61D7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04230"/>
            <a:ext cx="8305800" cy="2648570"/>
          </a:xfrm>
          <a:prstGeom prst="wedgeRoundRectCallout">
            <a:avLst>
              <a:gd name="adj1" fmla="val 22693"/>
              <a:gd name="adj2" fmla="val 774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he sent you on a mission, saying, ‘Go and completely destroy those wicked people, the Amalekites;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wage war against them until you have wiped them out.’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73AFEBEB-DA1E-AFED-4FC8-BDDF2AE16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C8911B16-EDA2-5028-D5EA-A09B6416C0F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F5FCD475-AB7E-436F-5BA8-67A44F80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EED94D-9491-2E9D-15FC-0EC0B231B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449026"/>
            <a:ext cx="6626101" cy="3408974"/>
          </a:xfrm>
          <a:prstGeom prst="rect">
            <a:avLst/>
          </a:prstGeom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6EC1E24E-9582-46F7-1E7B-D41A61D7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82773"/>
            <a:ext cx="7924800" cy="1676400"/>
          </a:xfrm>
          <a:prstGeom prst="wedgeRoundRectCallout">
            <a:avLst>
              <a:gd name="adj1" fmla="val 11095"/>
              <a:gd name="adj2" fmla="val 1055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Why did you not obey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Why did you pounce on the plunder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do evil in the eyes of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3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09A25CBF-000D-8642-CE8A-265F3B7E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4">
            <a:extLst>
              <a:ext uri="{FF2B5EF4-FFF2-40B4-BE49-F238E27FC236}">
                <a16:creationId xmlns:a16="http://schemas.microsoft.com/office/drawing/2014/main" xmlns="" id="{B87D80A2-415B-B1AF-1859-89B1704C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3581400"/>
            <a:ext cx="6553200" cy="33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AutoShape 6">
            <a:extLst>
              <a:ext uri="{FF2B5EF4-FFF2-40B4-BE49-F238E27FC236}">
                <a16:creationId xmlns:a16="http://schemas.microsoft.com/office/drawing/2014/main" xmlns="" id="{216BC920-E8E3-2BEF-1476-CD4AA367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6746"/>
            <a:ext cx="4648200" cy="533400"/>
          </a:xfrm>
          <a:prstGeom prst="wedgeRectCallout">
            <a:avLst>
              <a:gd name="adj1" fmla="val -21515"/>
              <a:gd name="adj2" fmla="val 20126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But I did obey the LORD,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xmlns="" id="{8041549C-AAA8-95A1-9520-684FE3761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2079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Saul said.</a:t>
            </a:r>
          </a:p>
        </p:txBody>
      </p:sp>
      <p:sp>
        <p:nvSpPr>
          <p:cNvPr id="69638" name="AutoShape 8">
            <a:extLst>
              <a:ext uri="{FF2B5EF4-FFF2-40B4-BE49-F238E27FC236}">
                <a16:creationId xmlns:a16="http://schemas.microsoft.com/office/drawing/2014/main" xmlns="" id="{D867A42B-B8FE-3AC2-82CD-3D22B2DD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7162800" cy="1854201"/>
          </a:xfrm>
          <a:prstGeom prst="wedgeRectCallout">
            <a:avLst>
              <a:gd name="adj1" fmla="val -22257"/>
              <a:gd name="adj2" fmla="val 92480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 went on the mission the </a:t>
            </a:r>
            <a:r>
              <a:rPr lang="en-US" sz="28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assigned me. I completely destroyed the Amalekites and brought back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Agag their king.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1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09A25CBF-000D-8642-CE8A-265F3B7E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4">
            <a:extLst>
              <a:ext uri="{FF2B5EF4-FFF2-40B4-BE49-F238E27FC236}">
                <a16:creationId xmlns:a16="http://schemas.microsoft.com/office/drawing/2014/main" xmlns="" id="{B87D80A2-415B-B1AF-1859-89B1704C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3581400"/>
            <a:ext cx="6553200" cy="33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8">
            <a:extLst>
              <a:ext uri="{FF2B5EF4-FFF2-40B4-BE49-F238E27FC236}">
                <a16:creationId xmlns:a16="http://schemas.microsoft.com/office/drawing/2014/main" xmlns="" id="{D867A42B-B8FE-3AC2-82CD-3D22B2DD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14400"/>
            <a:ext cx="7162800" cy="1854201"/>
          </a:xfrm>
          <a:prstGeom prst="wedgeRectCallout">
            <a:avLst>
              <a:gd name="adj1" fmla="val -23473"/>
              <a:gd name="adj2" fmla="val 102656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soldiers took sheep and cattle from the plunder, the best of what was devoted to God, in order to sacrifice them to the </a:t>
            </a:r>
            <a:r>
              <a:rPr lang="en-US" sz="28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your God at Gilgal.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6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4">
            <a:extLst>
              <a:ext uri="{FF2B5EF4-FFF2-40B4-BE49-F238E27FC236}">
                <a16:creationId xmlns:a16="http://schemas.microsoft.com/office/drawing/2014/main" xmlns="" id="{29235B1B-AA09-24FF-FF5C-43EF219C94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2400" y="2438400"/>
            <a:ext cx="3754578" cy="484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4">
            <a:extLst>
              <a:ext uri="{FF2B5EF4-FFF2-40B4-BE49-F238E27FC236}">
                <a16:creationId xmlns:a16="http://schemas.microsoft.com/office/drawing/2014/main" xmlns="" id="{A8BC55E2-A5EC-425E-73AC-33EF4DEA8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Samuel said to Saul,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C11742-EA49-5E0A-EE80-D4BE1BEB5E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flipH="1">
            <a:off x="5864629" y="158750"/>
            <a:ext cx="3124200" cy="327025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xmlns="" id="{3A9AE93B-CF88-29B7-82B8-3AE43A9D2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95600"/>
            <a:ext cx="6629400" cy="3810000"/>
          </a:xfrm>
          <a:prstGeom prst="wedgeEllipseCallout">
            <a:avLst>
              <a:gd name="adj1" fmla="val -68088"/>
              <a:gd name="adj2" fmla="val -45811"/>
            </a:avLst>
          </a:prstGeom>
          <a:solidFill>
            <a:srgbClr val="5D1F56"/>
          </a:solidFill>
          <a:ln w="25400" algn="ctr">
            <a:solidFill>
              <a:srgbClr val="B39D4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cs typeface="Arial" pitchFamily="34" charset="0"/>
              </a:rPr>
              <a:t>I am the one the </a:t>
            </a:r>
            <a:r>
              <a:rPr lang="en-US" sz="3000" cap="small" dirty="0">
                <a:cs typeface="Arial" pitchFamily="34" charset="0"/>
              </a:rPr>
              <a:t>Lord</a:t>
            </a:r>
            <a:r>
              <a:rPr lang="en-US" sz="3000" dirty="0">
                <a:cs typeface="Arial" pitchFamily="34" charset="0"/>
              </a:rPr>
              <a:t> sent to anoint you king over his people Israel; so listen now to the message from the </a:t>
            </a:r>
            <a:r>
              <a:rPr lang="en-US" sz="3000" cap="small" dirty="0">
                <a:cs typeface="Arial" pitchFamily="34" charset="0"/>
              </a:rPr>
              <a:t>Lord</a:t>
            </a:r>
            <a:r>
              <a:rPr lang="en-US" sz="3000" dirty="0">
                <a:cs typeface="Arial" pitchFamily="34" charset="0"/>
              </a:rPr>
              <a:t>. This is what the </a:t>
            </a:r>
            <a:r>
              <a:rPr lang="en-US" sz="3000" cap="small" dirty="0">
                <a:cs typeface="Arial" pitchFamily="34" charset="0"/>
              </a:rPr>
              <a:t>Lord</a:t>
            </a:r>
            <a:r>
              <a:rPr lang="en-US" sz="3000" dirty="0">
                <a:cs typeface="Arial" pitchFamily="34" charset="0"/>
              </a:rPr>
              <a:t> Almighty says:</a:t>
            </a:r>
            <a:endParaRPr lang="en-US" sz="3000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301A569B-5E59-C85D-0D13-F070B802D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A54EF0F4-6AE7-0201-C933-E563CDB7EF6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4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6AD28453-C6B2-E4D5-200C-208BDAC4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>
            <a:extLst>
              <a:ext uri="{FF2B5EF4-FFF2-40B4-BE49-F238E27FC236}">
                <a16:creationId xmlns:a16="http://schemas.microsoft.com/office/drawing/2014/main" xmlns="" id="{C1C016A3-A59C-1855-F441-F9DC884BB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But Samuel replied,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7783F58-7399-C270-61E9-ED09F7A6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3581400"/>
            <a:ext cx="6553200" cy="33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8EFD9759-AB38-DD60-7434-D81EBA4A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15237"/>
            <a:ext cx="6553200" cy="1752600"/>
          </a:xfrm>
          <a:prstGeom prst="wedgeRoundRectCallout">
            <a:avLst>
              <a:gd name="adj1" fmla="val 12274"/>
              <a:gd name="adj2" fmla="val 1108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Does the </a:t>
            </a: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delight in burnt offerings and sacrifices as much as in obeying the </a:t>
            </a: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4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301A569B-5E59-C85D-0D13-F070B802D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A54EF0F4-6AE7-0201-C933-E563CDB7EF6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4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6AD28453-C6B2-E4D5-200C-208BDAC4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7783F58-7399-C270-61E9-ED09F7A6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3581400"/>
            <a:ext cx="6553200" cy="33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8EFD9759-AB38-DD60-7434-D81EBA4A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762000"/>
            <a:ext cx="6553200" cy="1600200"/>
          </a:xfrm>
          <a:prstGeom prst="wedgeRoundRectCallout">
            <a:avLst>
              <a:gd name="adj1" fmla="val 12939"/>
              <a:gd name="adj2" fmla="val 1509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obey is better than sacrifice,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   and to heed is better than the fat of rams.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301A569B-5E59-C85D-0D13-F070B802D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A54EF0F4-6AE7-0201-C933-E563CDB7EF6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4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6AD28453-C6B2-E4D5-200C-208BDAC4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7783F58-7399-C270-61E9-ED09F7A6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3581400"/>
            <a:ext cx="6553200" cy="33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8EFD9759-AB38-DD60-7434-D81EBA4A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752600"/>
            <a:ext cx="6553200" cy="1646238"/>
          </a:xfrm>
          <a:prstGeom prst="wedgeRoundRectCallout">
            <a:avLst>
              <a:gd name="adj1" fmla="val 16557"/>
              <a:gd name="adj2" fmla="val 80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rebellion is like the sin of divination, and arrogance like the evil of idolatry.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6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301A569B-5E59-C85D-0D13-F070B802D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A54EF0F4-6AE7-0201-C933-E563CDB7EF6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4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6AD28453-C6B2-E4D5-200C-208BDAC4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E7783F58-7399-C270-61E9-ED09F7A6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7800" y="2703372"/>
            <a:ext cx="6553200" cy="40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AutoShape 7">
            <a:extLst>
              <a:ext uri="{FF2B5EF4-FFF2-40B4-BE49-F238E27FC236}">
                <a16:creationId xmlns:a16="http://schemas.microsoft.com/office/drawing/2014/main" xmlns="" id="{8EFD9759-AB38-DD60-7434-D81EBA4A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257" y="796515"/>
            <a:ext cx="6553200" cy="1417638"/>
          </a:xfrm>
          <a:prstGeom prst="wedgeRoundRectCallout">
            <a:avLst>
              <a:gd name="adj1" fmla="val 14416"/>
              <a:gd name="adj2" fmla="val 1046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Because you have rejected the word of the </a:t>
            </a: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he has rejected you as king.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80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CD16C04B-5481-D828-9202-DD10DB01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>
            <a:extLst>
              <a:ext uri="{FF2B5EF4-FFF2-40B4-BE49-F238E27FC236}">
                <a16:creationId xmlns:a16="http://schemas.microsoft.com/office/drawing/2014/main" xmlns="" id="{C433AD18-6B28-310C-33EB-6AD2E0E4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745946"/>
            <a:ext cx="7992698" cy="41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5">
            <a:extLst>
              <a:ext uri="{FF2B5EF4-FFF2-40B4-BE49-F238E27FC236}">
                <a16:creationId xmlns:a16="http://schemas.microsoft.com/office/drawing/2014/main" xmlns="" id="{125C373B-A5DE-8389-8B25-7946A650E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4" y="76200"/>
            <a:ext cx="464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Then Saul said to Samuel,</a:t>
            </a:r>
          </a:p>
        </p:txBody>
      </p:sp>
      <p:sp>
        <p:nvSpPr>
          <p:cNvPr id="71685" name="AutoShape 6">
            <a:extLst>
              <a:ext uri="{FF2B5EF4-FFF2-40B4-BE49-F238E27FC236}">
                <a16:creationId xmlns:a16="http://schemas.microsoft.com/office/drawing/2014/main" xmlns="" id="{42BD3BF1-FC70-5D14-AE84-73315517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898" y="762000"/>
            <a:ext cx="6324600" cy="2022689"/>
          </a:xfrm>
          <a:prstGeom prst="wedgeRectCallout">
            <a:avLst>
              <a:gd name="adj1" fmla="val -26731"/>
              <a:gd name="adj2" fmla="val 80544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 have sinned. I violated the </a:t>
            </a:r>
            <a:r>
              <a:rPr lang="en-US" sz="32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’s command and your instructions. I was afraid of the men and so I gave in to them.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CD16C04B-5481-D828-9202-DD10DB01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>
            <a:extLst>
              <a:ext uri="{FF2B5EF4-FFF2-40B4-BE49-F238E27FC236}">
                <a16:creationId xmlns:a16="http://schemas.microsoft.com/office/drawing/2014/main" xmlns="" id="{C433AD18-6B28-310C-33EB-6AD2E0E4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818517"/>
            <a:ext cx="7992698" cy="41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AutoShape 6">
            <a:extLst>
              <a:ext uri="{FF2B5EF4-FFF2-40B4-BE49-F238E27FC236}">
                <a16:creationId xmlns:a16="http://schemas.microsoft.com/office/drawing/2014/main" xmlns="" id="{42BD3BF1-FC70-5D14-AE84-73315517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3400"/>
            <a:ext cx="6324600" cy="2106203"/>
          </a:xfrm>
          <a:prstGeom prst="wedgeRectCallout">
            <a:avLst>
              <a:gd name="adj1" fmla="val -26731"/>
              <a:gd name="adj2" fmla="val 80544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Now I beg you,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forgive my sin and come back with me, so that I may worship the </a:t>
            </a:r>
            <a:r>
              <a:rPr lang="en-US" sz="32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21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xmlns="" id="{9C3D61B2-BEA4-E746-5FFD-A848C48528B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043D804E-22C9-A40E-12DB-290FD3EC3DF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9092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1E10F8A2-277B-A318-2E4A-2DA633B3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>
            <a:extLst>
              <a:ext uri="{FF2B5EF4-FFF2-40B4-BE49-F238E27FC236}">
                <a16:creationId xmlns:a16="http://schemas.microsoft.com/office/drawing/2014/main" xmlns="" id="{53CB0E09-F3B2-E82F-487B-C5B0F1D0E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9483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But Samuel said to him,</a:t>
            </a:r>
          </a:p>
        </p:txBody>
      </p:sp>
      <p:sp>
        <p:nvSpPr>
          <p:cNvPr id="143376" name="Freeform 16">
            <a:extLst>
              <a:ext uri="{FF2B5EF4-FFF2-40B4-BE49-F238E27FC236}">
                <a16:creationId xmlns:a16="http://schemas.microsoft.com/office/drawing/2014/main" xmlns="" id="{CE670BBC-BFCD-820B-8F6C-6F008CF36E19}"/>
              </a:ext>
            </a:extLst>
          </p:cNvPr>
          <p:cNvSpPr>
            <a:spLocks/>
          </p:cNvSpPr>
          <p:nvPr/>
        </p:nvSpPr>
        <p:spPr bwMode="auto">
          <a:xfrm>
            <a:off x="7188200" y="5751513"/>
            <a:ext cx="319088" cy="712787"/>
          </a:xfrm>
          <a:custGeom>
            <a:avLst/>
            <a:gdLst>
              <a:gd name="T0" fmla="*/ 0 w 201"/>
              <a:gd name="T1" fmla="*/ 0 h 449"/>
              <a:gd name="T2" fmla="*/ 2147483646 w 201"/>
              <a:gd name="T3" fmla="*/ 2147483646 h 449"/>
              <a:gd name="T4" fmla="*/ 0 w 201"/>
              <a:gd name="T5" fmla="*/ 2147483646 h 449"/>
              <a:gd name="T6" fmla="*/ 2147483646 w 201"/>
              <a:gd name="T7" fmla="*/ 2147483646 h 449"/>
              <a:gd name="T8" fmla="*/ 2147483646 w 201"/>
              <a:gd name="T9" fmla="*/ 2147483646 h 449"/>
              <a:gd name="T10" fmla="*/ 2147483646 w 201"/>
              <a:gd name="T11" fmla="*/ 2147483646 h 449"/>
              <a:gd name="T12" fmla="*/ 2147483646 w 201"/>
              <a:gd name="T13" fmla="*/ 2147483646 h 449"/>
              <a:gd name="T14" fmla="*/ 2147483646 w 201"/>
              <a:gd name="T15" fmla="*/ 2147483646 h 449"/>
              <a:gd name="T16" fmla="*/ 2147483646 w 201"/>
              <a:gd name="T17" fmla="*/ 2147483646 h 449"/>
              <a:gd name="T18" fmla="*/ 2147483646 w 201"/>
              <a:gd name="T19" fmla="*/ 2147483646 h 449"/>
              <a:gd name="T20" fmla="*/ 2147483646 w 201"/>
              <a:gd name="T21" fmla="*/ 2147483646 h 449"/>
              <a:gd name="T22" fmla="*/ 2147483646 w 201"/>
              <a:gd name="T23" fmla="*/ 2147483646 h 44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1"/>
              <a:gd name="T37" fmla="*/ 0 h 449"/>
              <a:gd name="T38" fmla="*/ 201 w 201"/>
              <a:gd name="T39" fmla="*/ 449 h 44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1" h="449">
                <a:moveTo>
                  <a:pt x="0" y="0"/>
                </a:moveTo>
                <a:cubicBezTo>
                  <a:pt x="23" y="24"/>
                  <a:pt x="25" y="36"/>
                  <a:pt x="33" y="67"/>
                </a:cubicBezTo>
                <a:cubicBezTo>
                  <a:pt x="26" y="107"/>
                  <a:pt x="28" y="120"/>
                  <a:pt x="0" y="148"/>
                </a:cubicBezTo>
                <a:cubicBezTo>
                  <a:pt x="2" y="161"/>
                  <a:pt x="1" y="175"/>
                  <a:pt x="6" y="188"/>
                </a:cubicBezTo>
                <a:cubicBezTo>
                  <a:pt x="10" y="199"/>
                  <a:pt x="30" y="206"/>
                  <a:pt x="40" y="208"/>
                </a:cubicBezTo>
                <a:cubicBezTo>
                  <a:pt x="76" y="215"/>
                  <a:pt x="111" y="219"/>
                  <a:pt x="147" y="228"/>
                </a:cubicBezTo>
                <a:cubicBezTo>
                  <a:pt x="149" y="235"/>
                  <a:pt x="153" y="241"/>
                  <a:pt x="154" y="248"/>
                </a:cubicBezTo>
                <a:cubicBezTo>
                  <a:pt x="157" y="273"/>
                  <a:pt x="154" y="298"/>
                  <a:pt x="160" y="322"/>
                </a:cubicBezTo>
                <a:cubicBezTo>
                  <a:pt x="163" y="334"/>
                  <a:pt x="178" y="340"/>
                  <a:pt x="187" y="349"/>
                </a:cubicBezTo>
                <a:cubicBezTo>
                  <a:pt x="190" y="359"/>
                  <a:pt x="201" y="387"/>
                  <a:pt x="201" y="396"/>
                </a:cubicBezTo>
                <a:cubicBezTo>
                  <a:pt x="201" y="407"/>
                  <a:pt x="197" y="418"/>
                  <a:pt x="194" y="429"/>
                </a:cubicBezTo>
                <a:cubicBezTo>
                  <a:pt x="192" y="436"/>
                  <a:pt x="187" y="449"/>
                  <a:pt x="187" y="449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D2859E4-A1C4-249B-4D97-77418403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102" y="2819400"/>
            <a:ext cx="7992698" cy="41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7" name="AutoShape 7">
            <a:extLst>
              <a:ext uri="{FF2B5EF4-FFF2-40B4-BE49-F238E27FC236}">
                <a16:creationId xmlns:a16="http://schemas.microsoft.com/office/drawing/2014/main" xmlns="" id="{38C321B8-0E47-C134-3CD4-9D4D2FA36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09600"/>
            <a:ext cx="6248400" cy="1828800"/>
          </a:xfrm>
          <a:prstGeom prst="wedgeRoundRectCallout">
            <a:avLst>
              <a:gd name="adj1" fmla="val 22116"/>
              <a:gd name="adj2" fmla="val 1261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 will not go back with you. You have rejected the word of the </a:t>
            </a: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and the </a:t>
            </a: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has rejected you as king over Israel!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xmlns="" id="{9C3D61B2-BEA4-E746-5FFD-A848C48528B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043D804E-22C9-A40E-12DB-290FD3EC3DF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9092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1E10F8A2-277B-A318-2E4A-2DA633B3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>
            <a:extLst>
              <a:ext uri="{FF2B5EF4-FFF2-40B4-BE49-F238E27FC236}">
                <a16:creationId xmlns:a16="http://schemas.microsoft.com/office/drawing/2014/main" xmlns="" id="{53CB0E09-F3B2-E82F-487B-C5B0F1D0E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368" name="Text Box 8">
            <a:extLst>
              <a:ext uri="{FF2B5EF4-FFF2-40B4-BE49-F238E27FC236}">
                <a16:creationId xmlns:a16="http://schemas.microsoft.com/office/drawing/2014/main" xmlns="" id="{5ED95DE2-A051-4BAA-AC27-39401F38A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7886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 Samuel turned to leave, Saul caught hold of the hem of his robe, and it tore. </a:t>
            </a:r>
          </a:p>
        </p:txBody>
      </p:sp>
      <p:sp>
        <p:nvSpPr>
          <p:cNvPr id="143376" name="Freeform 16">
            <a:extLst>
              <a:ext uri="{FF2B5EF4-FFF2-40B4-BE49-F238E27FC236}">
                <a16:creationId xmlns:a16="http://schemas.microsoft.com/office/drawing/2014/main" xmlns="" id="{CE670BBC-BFCD-820B-8F6C-6F008CF36E19}"/>
              </a:ext>
            </a:extLst>
          </p:cNvPr>
          <p:cNvSpPr>
            <a:spLocks/>
          </p:cNvSpPr>
          <p:nvPr/>
        </p:nvSpPr>
        <p:spPr bwMode="auto">
          <a:xfrm>
            <a:off x="7188200" y="5751513"/>
            <a:ext cx="319088" cy="712787"/>
          </a:xfrm>
          <a:custGeom>
            <a:avLst/>
            <a:gdLst>
              <a:gd name="T0" fmla="*/ 0 w 201"/>
              <a:gd name="T1" fmla="*/ 0 h 449"/>
              <a:gd name="T2" fmla="*/ 2147483646 w 201"/>
              <a:gd name="T3" fmla="*/ 2147483646 h 449"/>
              <a:gd name="T4" fmla="*/ 0 w 201"/>
              <a:gd name="T5" fmla="*/ 2147483646 h 449"/>
              <a:gd name="T6" fmla="*/ 2147483646 w 201"/>
              <a:gd name="T7" fmla="*/ 2147483646 h 449"/>
              <a:gd name="T8" fmla="*/ 2147483646 w 201"/>
              <a:gd name="T9" fmla="*/ 2147483646 h 449"/>
              <a:gd name="T10" fmla="*/ 2147483646 w 201"/>
              <a:gd name="T11" fmla="*/ 2147483646 h 449"/>
              <a:gd name="T12" fmla="*/ 2147483646 w 201"/>
              <a:gd name="T13" fmla="*/ 2147483646 h 449"/>
              <a:gd name="T14" fmla="*/ 2147483646 w 201"/>
              <a:gd name="T15" fmla="*/ 2147483646 h 449"/>
              <a:gd name="T16" fmla="*/ 2147483646 w 201"/>
              <a:gd name="T17" fmla="*/ 2147483646 h 449"/>
              <a:gd name="T18" fmla="*/ 2147483646 w 201"/>
              <a:gd name="T19" fmla="*/ 2147483646 h 449"/>
              <a:gd name="T20" fmla="*/ 2147483646 w 201"/>
              <a:gd name="T21" fmla="*/ 2147483646 h 449"/>
              <a:gd name="T22" fmla="*/ 2147483646 w 201"/>
              <a:gd name="T23" fmla="*/ 2147483646 h 44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1"/>
              <a:gd name="T37" fmla="*/ 0 h 449"/>
              <a:gd name="T38" fmla="*/ 201 w 201"/>
              <a:gd name="T39" fmla="*/ 449 h 44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1" h="449">
                <a:moveTo>
                  <a:pt x="0" y="0"/>
                </a:moveTo>
                <a:cubicBezTo>
                  <a:pt x="23" y="24"/>
                  <a:pt x="25" y="36"/>
                  <a:pt x="33" y="67"/>
                </a:cubicBezTo>
                <a:cubicBezTo>
                  <a:pt x="26" y="107"/>
                  <a:pt x="28" y="120"/>
                  <a:pt x="0" y="148"/>
                </a:cubicBezTo>
                <a:cubicBezTo>
                  <a:pt x="2" y="161"/>
                  <a:pt x="1" y="175"/>
                  <a:pt x="6" y="188"/>
                </a:cubicBezTo>
                <a:cubicBezTo>
                  <a:pt x="10" y="199"/>
                  <a:pt x="30" y="206"/>
                  <a:pt x="40" y="208"/>
                </a:cubicBezTo>
                <a:cubicBezTo>
                  <a:pt x="76" y="215"/>
                  <a:pt x="111" y="219"/>
                  <a:pt x="147" y="228"/>
                </a:cubicBezTo>
                <a:cubicBezTo>
                  <a:pt x="149" y="235"/>
                  <a:pt x="153" y="241"/>
                  <a:pt x="154" y="248"/>
                </a:cubicBezTo>
                <a:cubicBezTo>
                  <a:pt x="157" y="273"/>
                  <a:pt x="154" y="298"/>
                  <a:pt x="160" y="322"/>
                </a:cubicBezTo>
                <a:cubicBezTo>
                  <a:pt x="163" y="334"/>
                  <a:pt x="178" y="340"/>
                  <a:pt x="187" y="349"/>
                </a:cubicBezTo>
                <a:cubicBezTo>
                  <a:pt x="190" y="359"/>
                  <a:pt x="201" y="387"/>
                  <a:pt x="201" y="396"/>
                </a:cubicBezTo>
                <a:cubicBezTo>
                  <a:pt x="201" y="407"/>
                  <a:pt x="197" y="418"/>
                  <a:pt x="194" y="429"/>
                </a:cubicBezTo>
                <a:cubicBezTo>
                  <a:pt x="192" y="436"/>
                  <a:pt x="187" y="449"/>
                  <a:pt x="187" y="449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E34ABF-DCA2-42E2-45A5-0E23E2A8D1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5919"/>
            <a:ext cx="9144000" cy="46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xmlns="" id="{16D191EB-0D21-0A0D-4EEA-BF4098B66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xmlns="" id="{49682F4A-CC78-0147-D964-0BD6218F288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011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33980841-AC0B-53B2-3F2F-56EADBBD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6">
            <a:extLst>
              <a:ext uri="{FF2B5EF4-FFF2-40B4-BE49-F238E27FC236}">
                <a16:creationId xmlns:a16="http://schemas.microsoft.com/office/drawing/2014/main" xmlns="" id="{55AD168E-A824-5169-2845-B894BB5F3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Samuel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said to him,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1954155F-6637-AC7E-B283-843F58DD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651" y="3276600"/>
            <a:ext cx="7992698" cy="41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1" name="AutoShape 7">
            <a:extLst>
              <a:ext uri="{FF2B5EF4-FFF2-40B4-BE49-F238E27FC236}">
                <a16:creationId xmlns:a16="http://schemas.microsoft.com/office/drawing/2014/main" xmlns="" id="{78E0455D-A251-7DAE-EC8A-D8453540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14401"/>
            <a:ext cx="7620000" cy="2133599"/>
          </a:xfrm>
          <a:prstGeom prst="wedgeRoundRectCallout">
            <a:avLst>
              <a:gd name="adj1" fmla="val 21466"/>
              <a:gd name="adj2" fmla="val 1008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has torn the kingdom of Israel from you today and has given it to one of your neighbors—to one better than you.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88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xmlns="" id="{16D191EB-0D21-0A0D-4EEA-BF4098B66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xmlns="" id="{49682F4A-CC78-0147-D964-0BD6218F288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011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33980841-AC0B-53B2-3F2F-56EADBBD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1954155F-6637-AC7E-B283-843F58DD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651" y="3276600"/>
            <a:ext cx="7992698" cy="41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1" name="AutoShape 7">
            <a:extLst>
              <a:ext uri="{FF2B5EF4-FFF2-40B4-BE49-F238E27FC236}">
                <a16:creationId xmlns:a16="http://schemas.microsoft.com/office/drawing/2014/main" xmlns="" id="{78E0455D-A251-7DAE-EC8A-D8453540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914400"/>
            <a:ext cx="7696200" cy="2362200"/>
          </a:xfrm>
          <a:prstGeom prst="wedgeRoundRectCallout">
            <a:avLst>
              <a:gd name="adj1" fmla="val 30282"/>
              <a:gd name="adj2" fmla="val 821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He who is the Glory of Israel does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 lie or change his mind;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he is not a human being, </a:t>
            </a:r>
          </a:p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that he should change his mind.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Denise\AppData\Local\Microsoft\Windows\Temporary Internet Files\Content.IE5\4PGH41YE\MP910216388[1].png">
            <a:extLst>
              <a:ext uri="{FF2B5EF4-FFF2-40B4-BE49-F238E27FC236}">
                <a16:creationId xmlns:a16="http://schemas.microsoft.com/office/drawing/2014/main" xmlns="" id="{8520FD59-DE0D-499E-9A93-9A704BCE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-1524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Oval Callout 7">
            <a:extLst>
              <a:ext uri="{FF2B5EF4-FFF2-40B4-BE49-F238E27FC236}">
                <a16:creationId xmlns:a16="http://schemas.microsoft.com/office/drawing/2014/main" xmlns="" id="{73DD5E56-3EED-504D-4173-93C19E3ED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52600"/>
            <a:ext cx="6629400" cy="3505200"/>
          </a:xfrm>
          <a:prstGeom prst="wedgeEllipseCallout">
            <a:avLst>
              <a:gd name="adj1" fmla="val -62222"/>
              <a:gd name="adj2" fmla="val -49571"/>
            </a:avLst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will punish the Amalekites for what they did to Israel when they waylaid them as they came up from Egypt.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xmlns="" id="{16D191EB-0D21-0A0D-4EEA-BF4098B66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xmlns="" id="{49682F4A-CC78-0147-D964-0BD6218F288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0116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33980841-AC0B-53B2-3F2F-56EADBBD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6" name="Text Box 12">
            <a:extLst>
              <a:ext uri="{FF2B5EF4-FFF2-40B4-BE49-F238E27FC236}">
                <a16:creationId xmlns:a16="http://schemas.microsoft.com/office/drawing/2014/main" xmlns="" id="{DD19B3F0-5BD2-368E-5D14-A8E94666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904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Saul replied,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8602B1E-E16E-6FCA-40D9-32255247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464" y="3048000"/>
            <a:ext cx="7992698" cy="41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8" name="AutoShape 14">
            <a:extLst>
              <a:ext uri="{FF2B5EF4-FFF2-40B4-BE49-F238E27FC236}">
                <a16:creationId xmlns:a16="http://schemas.microsoft.com/office/drawing/2014/main" xmlns="" id="{0B397F55-1587-D6C5-371A-07850638E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02" y="889076"/>
            <a:ext cx="7916498" cy="1981200"/>
          </a:xfrm>
          <a:prstGeom prst="wedgeRectCallout">
            <a:avLst>
              <a:gd name="adj1" fmla="val -24414"/>
              <a:gd name="adj2" fmla="val 65696"/>
            </a:avLst>
          </a:prstGeom>
          <a:solidFill>
            <a:srgbClr val="B39D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have sinned. But please honor me before the elders of my people and before Israel; come back with me, so that I may worship the </a:t>
            </a:r>
            <a:r>
              <a:rPr lang="en-US" sz="32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your God.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8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xmlns="" id="{270F2578-9D67-9A73-F268-97BC202DAB2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D784DA1D-94A7-0BEF-1647-12E2D1E5272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1140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57842B8E-2FFF-E3CA-C971-B81CDA8A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6">
            <a:extLst>
              <a:ext uri="{FF2B5EF4-FFF2-40B4-BE49-F238E27FC236}">
                <a16:creationId xmlns:a16="http://schemas.microsoft.com/office/drawing/2014/main" xmlns="" id="{02618796-1D06-57E9-D2A2-87AA6364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 Samuel went back with Saul,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Saul worshiped the </a:t>
            </a:r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E1B3C-C0C8-EC56-FB34-129A31EC8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1600200"/>
            <a:ext cx="47244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xmlns="" id="{270F2578-9D67-9A73-F268-97BC202DAB2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D784DA1D-94A7-0BEF-1647-12E2D1E5272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1140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57842B8E-2FFF-E3CA-C971-B81CDA8A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6">
            <a:extLst>
              <a:ext uri="{FF2B5EF4-FFF2-40B4-BE49-F238E27FC236}">
                <a16:creationId xmlns:a16="http://schemas.microsoft.com/office/drawing/2014/main" xmlns="" id="{02618796-1D06-57E9-D2A2-87AA6364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Then Samuel said,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5415" name="AutoShape 7">
            <a:extLst>
              <a:ext uri="{FF2B5EF4-FFF2-40B4-BE49-F238E27FC236}">
                <a16:creationId xmlns:a16="http://schemas.microsoft.com/office/drawing/2014/main" xmlns="" id="{C10B682F-1893-4B83-43B6-DBBDD2F5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43000"/>
            <a:ext cx="6248400" cy="990600"/>
          </a:xfrm>
          <a:prstGeom prst="wedgeRoundRectCallout">
            <a:avLst>
              <a:gd name="adj1" fmla="val -64970"/>
              <a:gd name="adj2" fmla="val 507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Bring me Agag king of the Amalekites.</a:t>
            </a:r>
          </a:p>
        </p:txBody>
      </p:sp>
      <p:sp>
        <p:nvSpPr>
          <p:cNvPr id="2" name="AutoShape 2" descr="Chains Stock Photos, Royalty Free Chains Images | Depositphotos">
            <a:extLst>
              <a:ext uri="{FF2B5EF4-FFF2-40B4-BE49-F238E27FC236}">
                <a16:creationId xmlns:a16="http://schemas.microsoft.com/office/drawing/2014/main" xmlns="" id="{88D9A9A6-A6BF-A98E-429B-06300B19C0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hains Stock Photos, Royalty Free Chains Images | Depositphotos">
            <a:extLst>
              <a:ext uri="{FF2B5EF4-FFF2-40B4-BE49-F238E27FC236}">
                <a16:creationId xmlns:a16="http://schemas.microsoft.com/office/drawing/2014/main" xmlns="" id="{62858E66-DD1D-FB6E-289A-768A01830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9AEA07-0CAB-FD73-C9C3-A7093AE3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1905000"/>
            <a:ext cx="2438400" cy="49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92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xmlns="" id="{270F2578-9D67-9A73-F268-97BC202DAB2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D784DA1D-94A7-0BEF-1647-12E2D1E5272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1140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57842B8E-2FFF-E3CA-C971-B81CDA8A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8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oup of men in traditional dress&#10;&#10;Description automatically generated with low confidence">
            <a:extLst>
              <a:ext uri="{FF2B5EF4-FFF2-40B4-BE49-F238E27FC236}">
                <a16:creationId xmlns:a16="http://schemas.microsoft.com/office/drawing/2014/main" xmlns="" id="{1B8E1B23-68D1-CD3F-FCEE-FE4AEF40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828800"/>
            <a:ext cx="6400800" cy="4619625"/>
          </a:xfrm>
          <a:prstGeom prst="rect">
            <a:avLst/>
          </a:prstGeom>
        </p:spPr>
      </p:pic>
      <p:sp>
        <p:nvSpPr>
          <p:cNvPr id="2" name="AutoShape 2" descr="Chains Stock Photos, Royalty Free Chains Images | Depositphotos">
            <a:extLst>
              <a:ext uri="{FF2B5EF4-FFF2-40B4-BE49-F238E27FC236}">
                <a16:creationId xmlns:a16="http://schemas.microsoft.com/office/drawing/2014/main" xmlns="" id="{88D9A9A6-A6BF-A98E-429B-06300B19C0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4" descr="Chains Stock Photos, Royalty Free Chains Images | Depositphotos">
            <a:extLst>
              <a:ext uri="{FF2B5EF4-FFF2-40B4-BE49-F238E27FC236}">
                <a16:creationId xmlns:a16="http://schemas.microsoft.com/office/drawing/2014/main" xmlns="" id="{62858E66-DD1D-FB6E-289A-768A01830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415" name="AutoShape 7">
            <a:extLst>
              <a:ext uri="{FF2B5EF4-FFF2-40B4-BE49-F238E27FC236}">
                <a16:creationId xmlns:a16="http://schemas.microsoft.com/office/drawing/2014/main" xmlns="" id="{C10B682F-1893-4B83-43B6-DBBDD2F5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45" y="-28933"/>
            <a:ext cx="6248400" cy="1581867"/>
          </a:xfrm>
          <a:prstGeom prst="wedgeRoundRectCallout">
            <a:avLst>
              <a:gd name="adj1" fmla="val 43577"/>
              <a:gd name="adj2" fmla="val 1799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Agag came to him in chains. And he thought, “Surely the bitterness of death is past.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26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xmlns="" id="{A2DF38F4-DE77-23E1-983A-09673FB41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xmlns="" id="{7574DDDD-D783-7608-D308-B0CDB7C7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But Samuel said,</a:t>
            </a:r>
          </a:p>
        </p:txBody>
      </p:sp>
      <p:sp>
        <p:nvSpPr>
          <p:cNvPr id="146439" name="AutoShape 7">
            <a:extLst>
              <a:ext uri="{FF2B5EF4-FFF2-40B4-BE49-F238E27FC236}">
                <a16:creationId xmlns:a16="http://schemas.microsoft.com/office/drawing/2014/main" xmlns="" id="{DCB43F5D-C6A2-008A-B0D7-669B6A8FA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76" y="743365"/>
            <a:ext cx="7315200" cy="1919439"/>
          </a:xfrm>
          <a:prstGeom prst="wedgeRoundRectCallout">
            <a:avLst>
              <a:gd name="adj1" fmla="val -39223"/>
              <a:gd name="adj2" fmla="val 90409"/>
              <a:gd name="adj3" fmla="val 16667"/>
            </a:avLst>
          </a:prstGeom>
          <a:solidFill>
            <a:srgbClr val="164B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As your sword has made women childless, so will your mother be childless among women.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071618-B863-B24A-BCF2-C9046ED17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29" y="2209800"/>
            <a:ext cx="2438400" cy="4956095"/>
          </a:xfrm>
          <a:prstGeom prst="rect">
            <a:avLst/>
          </a:prstGeom>
        </p:spPr>
      </p:pic>
      <p:pic>
        <p:nvPicPr>
          <p:cNvPr id="2" name="Picture 1" descr="A group of men in traditional dress&#10;&#10;Description automatically generated with low confidence">
            <a:extLst>
              <a:ext uri="{FF2B5EF4-FFF2-40B4-BE49-F238E27FC236}">
                <a16:creationId xmlns:a16="http://schemas.microsoft.com/office/drawing/2014/main" xmlns="" id="{4286B14E-EEAA-0520-CA51-81A345899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895600"/>
            <a:ext cx="5410200" cy="390468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1" name="Text Box 9">
            <a:extLst>
              <a:ext uri="{FF2B5EF4-FFF2-40B4-BE49-F238E27FC236}">
                <a16:creationId xmlns:a16="http://schemas.microsoft.com/office/drawing/2014/main" xmlns="" id="{ACE02ABA-CFC1-050B-F1E5-C8F2A2C26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6408"/>
            <a:ext cx="350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Samuel put Agag to death before the </a:t>
            </a:r>
            <a:r>
              <a:rPr lang="en-US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at Gilgal.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D3779F-0C50-CD1B-D231-1A3F7B5A5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457200"/>
            <a:ext cx="4673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0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xmlns="" id="{EA32BA8F-9AAA-4EE1-0689-3E0D2D431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xmlns="" id="{F0ADAEEE-2C09-E302-E3C5-213D2C7629D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3188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E69494BE-F74B-2583-19CA-6C668BF3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76" y="-1127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6">
            <a:extLst>
              <a:ext uri="{FF2B5EF4-FFF2-40B4-BE49-F238E27FC236}">
                <a16:creationId xmlns:a16="http://schemas.microsoft.com/office/drawing/2014/main" xmlns="" id="{86BFA8BE-8CC1-B959-4717-44896D19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Then Samuel left for Ramah, but Saul went up to his home in Gibeah of Saul.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3192" name="Text Box 14">
            <a:extLst>
              <a:ext uri="{FF2B5EF4-FFF2-40B4-BE49-F238E27FC236}">
                <a16:creationId xmlns:a16="http://schemas.microsoft.com/office/drawing/2014/main" xmlns="" id="{7FFE6A8F-3EC9-1DCF-0CDE-8C7BF08C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310" y="1541161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Ramah</a:t>
            </a:r>
          </a:p>
        </p:txBody>
      </p:sp>
      <p:sp>
        <p:nvSpPr>
          <p:cNvPr id="93196" name="Text Box 18">
            <a:extLst>
              <a:ext uri="{FF2B5EF4-FFF2-40B4-BE49-F238E27FC236}">
                <a16:creationId xmlns:a16="http://schemas.microsoft.com/office/drawing/2014/main" xmlns="" id="{5E0C5E6E-6C58-5F6F-2361-FE586F79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636" y="3429000"/>
            <a:ext cx="243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Gibeah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of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Saul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68BD83-F417-E6CE-3B42-33C7CA183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" y="1528990"/>
            <a:ext cx="1676401" cy="4379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9ADE25-F6AA-C73E-4E35-B21D8EED7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00510" y="1187442"/>
            <a:ext cx="1752600" cy="524511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86243FE-2582-61D5-6AEE-460898B1A3F0}"/>
              </a:ext>
            </a:extLst>
          </p:cNvPr>
          <p:cNvSpPr/>
          <p:nvPr/>
        </p:nvSpPr>
        <p:spPr>
          <a:xfrm>
            <a:off x="1866900" y="1453697"/>
            <a:ext cx="2768600" cy="838200"/>
          </a:xfrm>
          <a:prstGeom prst="rightArrow">
            <a:avLst/>
          </a:prstGeom>
          <a:solidFill>
            <a:srgbClr val="8F49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xmlns="" id="{4A38324D-CD48-88C1-1E98-76A81C0905A9}"/>
              </a:ext>
            </a:extLst>
          </p:cNvPr>
          <p:cNvSpPr/>
          <p:nvPr/>
        </p:nvSpPr>
        <p:spPr>
          <a:xfrm>
            <a:off x="4504571" y="3927172"/>
            <a:ext cx="2590800" cy="685801"/>
          </a:xfrm>
          <a:prstGeom prst="leftArrow">
            <a:avLst/>
          </a:prstGeom>
          <a:solidFill>
            <a:srgbClr val="C194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xmlns="" id="{EA32BA8F-9AAA-4EE1-0689-3E0D2D431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xmlns="" id="{F0ADAEEE-2C09-E302-E3C5-213D2C7629D4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3188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E69494BE-F74B-2583-19CA-6C668BF3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Text Box 16">
            <a:extLst>
              <a:ext uri="{FF2B5EF4-FFF2-40B4-BE49-F238E27FC236}">
                <a16:creationId xmlns:a16="http://schemas.microsoft.com/office/drawing/2014/main" xmlns="" id="{CB0AE8CA-9468-A075-9590-C28562B44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4966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7475" name="Text Box 19">
            <a:extLst>
              <a:ext uri="{FF2B5EF4-FFF2-40B4-BE49-F238E27FC236}">
                <a16:creationId xmlns:a16="http://schemas.microsoft.com/office/drawing/2014/main" xmlns="" id="{CB0DA646-3487-195F-6A31-BFF18458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10" y="7620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Until the day Samuel died,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 did not go to see Saul again,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though Samuel mourned for him.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regretted that 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had made Saul king over Israel.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4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Denise\AppData\Local\Microsoft\Windows\Temporary Internet Files\Content.IE5\4PGH41YE\MP910216388[1].png">
            <a:extLst>
              <a:ext uri="{FF2B5EF4-FFF2-40B4-BE49-F238E27FC236}">
                <a16:creationId xmlns:a16="http://schemas.microsoft.com/office/drawing/2014/main" xmlns="" id="{8520FD59-DE0D-499E-9A93-9A704BCE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762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Oval Callout 7">
            <a:extLst>
              <a:ext uri="{FF2B5EF4-FFF2-40B4-BE49-F238E27FC236}">
                <a16:creationId xmlns:a16="http://schemas.microsoft.com/office/drawing/2014/main" xmlns="" id="{73DD5E56-3EED-504D-4173-93C19E3ED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09800"/>
            <a:ext cx="5410200" cy="3505200"/>
          </a:xfrm>
          <a:prstGeom prst="wedgeEllipseCallout">
            <a:avLst>
              <a:gd name="adj1" fmla="val -48282"/>
              <a:gd name="adj2" fmla="val -61027"/>
            </a:avLst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Now go, attack the Amalekites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totally destroy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that belongs to them. 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4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.com/thb/thb11/PO/5344_2005020025/010306_0684_01/23459103.thb.jpg?010306_0684_0197_l__p">
            <a:extLst>
              <a:ext uri="{FF2B5EF4-FFF2-40B4-BE49-F238E27FC236}">
                <a16:creationId xmlns:a16="http://schemas.microsoft.com/office/drawing/2014/main" xmlns="" id="{5EA4FFF4-B237-F4B9-2F24-44D2AC75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2489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ages.clipart.com/thb/thb17/PHDC/20090123/PBJ/5/88306618.thb.jpg?1001801855">
            <a:extLst>
              <a:ext uri="{FF2B5EF4-FFF2-40B4-BE49-F238E27FC236}">
                <a16:creationId xmlns:a16="http://schemas.microsoft.com/office/drawing/2014/main" xmlns="" id="{C19291DB-C41E-F863-9E6E-89B6B2D5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43" y="3769059"/>
            <a:ext cx="2362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0AC1400-BEAC-9681-F2DD-75BF5A93ED96}"/>
              </a:ext>
            </a:extLst>
          </p:cNvPr>
          <p:cNvGrpSpPr>
            <a:grpSpLocks/>
          </p:cNvGrpSpPr>
          <p:nvPr/>
        </p:nvGrpSpPr>
        <p:grpSpPr bwMode="auto">
          <a:xfrm>
            <a:off x="2962858" y="4114800"/>
            <a:ext cx="2286000" cy="2152650"/>
            <a:chOff x="4572000" y="3886200"/>
            <a:chExt cx="2286000" cy="2152650"/>
          </a:xfrm>
        </p:grpSpPr>
        <p:pic>
          <p:nvPicPr>
            <p:cNvPr id="64522" name="Picture 6" descr="http://images.clipart.com/thm/thm11/CL/5344_2005010018/000803_1053_14/21643344.thm.jpg?000803_1053_1419_v__v">
              <a:hlinkClick r:id="rId6"/>
              <a:extLst>
                <a:ext uri="{FF2B5EF4-FFF2-40B4-BE49-F238E27FC236}">
                  <a16:creationId xmlns:a16="http://schemas.microsoft.com/office/drawing/2014/main" xmlns="" id="{8A5360D1-39E0-2AEF-21F4-07CB2ABF8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86200"/>
              <a:ext cx="164169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3" name="Picture 8" descr="http://images.clipart.com/thm/thm11/CL/5344_2005010018/000803_1072_64/22308318.thm.jpg?000803_1072_6403_v__v">
              <a:hlinkClick r:id="rId8"/>
              <a:extLst>
                <a:ext uri="{FF2B5EF4-FFF2-40B4-BE49-F238E27FC236}">
                  <a16:creationId xmlns:a16="http://schemas.microsoft.com/office/drawing/2014/main" xmlns="" id="{E4770B28-D1A9-EB26-3260-3C8E5D92D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029200"/>
              <a:ext cx="121920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D878517A-B45A-8546-05F2-B3650A53A7FF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581400"/>
            <a:ext cx="2411413" cy="3044825"/>
            <a:chOff x="6400800" y="3505200"/>
            <a:chExt cx="2411014" cy="3044244"/>
          </a:xfrm>
        </p:grpSpPr>
        <p:pic>
          <p:nvPicPr>
            <p:cNvPr id="64520" name="Picture 10" descr="http://images.clipart.com/thm/thm11/CL/5433_2005010014/000803_1053_13/20378633.thm.jpg?000803_1053_1390_v__v">
              <a:hlinkClick r:id="rId10"/>
              <a:extLst>
                <a:ext uri="{FF2B5EF4-FFF2-40B4-BE49-F238E27FC236}">
                  <a16:creationId xmlns:a16="http://schemas.microsoft.com/office/drawing/2014/main" xmlns="" id="{736B5305-BB7D-D4AF-51B8-CD79EF9B3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05200"/>
              <a:ext cx="1725214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Picture 12" descr="http://images.clipart.com/thw/thw11/CL/5344_2005010018/000803_1052_28/21777146.thb.jpg?000803_1052_2883_v__v">
              <a:extLst>
                <a:ext uri="{FF2B5EF4-FFF2-40B4-BE49-F238E27FC236}">
                  <a16:creationId xmlns:a16="http://schemas.microsoft.com/office/drawing/2014/main" xmlns="" id="{0D303DB2-144B-E1B5-37BE-8830FED38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953000"/>
              <a:ext cx="1295400" cy="1596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66CC3C-3DFF-FA17-D414-AA44A8D6A62C}"/>
              </a:ext>
            </a:extLst>
          </p:cNvPr>
          <p:cNvSpPr txBox="1"/>
          <p:nvPr/>
        </p:nvSpPr>
        <p:spPr>
          <a:xfrm>
            <a:off x="2667001" y="269828"/>
            <a:ext cx="6145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masis MT Pro Medium" panose="020B0604020202020204" pitchFamily="18" charset="0"/>
                <a:cs typeface="Arial" panose="020B0604020202020204" pitchFamily="34" charset="0"/>
              </a:rPr>
              <a:t>Do not spare them;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masis MT Pro Medium" panose="020B0604020202020204" pitchFamily="18" charset="0"/>
                <a:cs typeface="Arial" panose="020B0604020202020204" pitchFamily="34" charset="0"/>
              </a:rPr>
              <a:t>put to death men and women, children and infants,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masis MT Pro Medium" panose="020B0604020202020204" pitchFamily="18" charset="0"/>
                <a:cs typeface="Arial" panose="020B0604020202020204" pitchFamily="34" charset="0"/>
              </a:rPr>
              <a:t>cattle and sheep,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masis MT Pro Medium" panose="020B0604020202020204" pitchFamily="18" charset="0"/>
                <a:cs typeface="Arial" panose="020B0604020202020204" pitchFamily="34" charset="0"/>
              </a:rPr>
              <a:t>camels and donkeys.</a:t>
            </a:r>
            <a:endParaRPr lang="en-US" altLang="en-US" sz="3200" dirty="0">
              <a:solidFill>
                <a:srgbClr val="FFFFFF"/>
              </a:solidFill>
              <a:latin typeface="Amasis MT Pro Medium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9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http://images.clipart.com/thw/thw11/CL/5433_2005010014/000803_1060_71/20615898.thb.jpg?000803_1060_7159_v__v">
            <a:extLst>
              <a:ext uri="{FF2B5EF4-FFF2-40B4-BE49-F238E27FC236}">
                <a16:creationId xmlns:a16="http://schemas.microsoft.com/office/drawing/2014/main" xmlns="" id="{3F4AC5D0-CAE7-696D-E4DD-AF1D9224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4">
            <a:extLst>
              <a:ext uri="{FF2B5EF4-FFF2-40B4-BE49-F238E27FC236}">
                <a16:creationId xmlns:a16="http://schemas.microsoft.com/office/drawing/2014/main" xmlns="" id="{AA54DCB2-62AF-8431-598A-DF88BDB6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7133"/>
            <a:ext cx="5486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 Saul summoned the men and mustered them at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Telaim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—two hundred thousand foot soldiers and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ten thousand from Judah.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66565" name="Picture 8" descr="MCPE02921_0000[1]">
            <a:extLst>
              <a:ext uri="{FF2B5EF4-FFF2-40B4-BE49-F238E27FC236}">
                <a16:creationId xmlns:a16="http://schemas.microsoft.com/office/drawing/2014/main" xmlns="" id="{1804D412-D90B-0F1A-CFF8-D04A7C3F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46916" y="3182546"/>
            <a:ext cx="13636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D0C1DF-523D-ADA5-805D-50468EBD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524" y="4829763"/>
            <a:ext cx="1914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10,000 men from Judah</a:t>
            </a:r>
          </a:p>
        </p:txBody>
      </p:sp>
      <p:pic>
        <p:nvPicPr>
          <p:cNvPr id="66567" name="Picture 11" descr="MCj01494200000[1]">
            <a:extLst>
              <a:ext uri="{FF2B5EF4-FFF2-40B4-BE49-F238E27FC236}">
                <a16:creationId xmlns:a16="http://schemas.microsoft.com/office/drawing/2014/main" xmlns="" id="{F029B559-7015-4EFF-EB24-52FA2D98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943" y="2514600"/>
            <a:ext cx="28956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1880BD-0F98-E87E-0272-D0535D9D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590" y="5157106"/>
            <a:ext cx="16940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200,000</a:t>
            </a:r>
            <a:r>
              <a:rPr lang="en-US" altLang="en-US" sz="2400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foot soldiers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D43DBD-FE50-DB78-E1CF-9444CD54FC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flipH="1">
            <a:off x="6019800" y="-33866"/>
            <a:ext cx="3124200" cy="3270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s.clipart.com/thw/thw11/CL/5344_2005010018/000803_1055_52/21727476.thb.jpg?000803_1055_5271_v__v">
            <a:extLst>
              <a:ext uri="{FF2B5EF4-FFF2-40B4-BE49-F238E27FC236}">
                <a16:creationId xmlns:a16="http://schemas.microsoft.com/office/drawing/2014/main" xmlns="" id="{54B05E52-7C66-3530-4DE9-B3048243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3179"/>
            <a:ext cx="54213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254698-019D-08E1-1DAA-BE112F1291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flipH="1">
            <a:off x="4038600" y="3465588"/>
            <a:ext cx="3124200" cy="3270250"/>
          </a:xfrm>
          <a:prstGeom prst="rect">
            <a:avLst/>
          </a:prstGeom>
        </p:spPr>
      </p:pic>
      <p:sp>
        <p:nvSpPr>
          <p:cNvPr id="68612" name="TextBox 3">
            <a:extLst>
              <a:ext uri="{FF2B5EF4-FFF2-40B4-BE49-F238E27FC236}">
                <a16:creationId xmlns:a16="http://schemas.microsoft.com/office/drawing/2014/main" xmlns="" id="{F53FA365-C3F9-5586-D532-43C9EC2D7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Saul went to the city of Amalek and set an ambush in the ravine.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Then he said to the Kenites,</a:t>
            </a:r>
            <a:endParaRPr lang="en-US" altLang="en-US" sz="2400" b="1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DA4B1D2A-5FA2-045D-F37E-84CC4A7905F4}"/>
              </a:ext>
            </a:extLst>
          </p:cNvPr>
          <p:cNvSpPr/>
          <p:nvPr/>
        </p:nvSpPr>
        <p:spPr>
          <a:xfrm>
            <a:off x="5938762" y="580269"/>
            <a:ext cx="3200400" cy="3657600"/>
          </a:xfrm>
          <a:prstGeom prst="wedgeRoundRectCallout">
            <a:avLst>
              <a:gd name="adj1" fmla="val -61783"/>
              <a:gd name="adj2" fmla="val 422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 away, leave the Amalekites so that I do not destroy you along with them;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you showed kindness to all the Israelites when they came up out of Egypt.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s.clipart.com/thw/thw11/CL/5344_2005010018/000803_1055_52/21727476.thb.jpg?000803_1055_5271_v__v">
            <a:extLst>
              <a:ext uri="{FF2B5EF4-FFF2-40B4-BE49-F238E27FC236}">
                <a16:creationId xmlns:a16="http://schemas.microsoft.com/office/drawing/2014/main" xmlns="" id="{54B05E52-7C66-3530-4DE9-B3048243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54213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5">
            <a:extLst>
              <a:ext uri="{FF2B5EF4-FFF2-40B4-BE49-F238E27FC236}">
                <a16:creationId xmlns:a16="http://schemas.microsoft.com/office/drawing/2014/main" xmlns="" id="{43AC82CA-47BD-8ADD-520E-4D7DEA99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So the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Kenites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moved away from the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Amalekites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454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9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621</TotalTime>
  <Words>1089</Words>
  <Application>Microsoft Office PowerPoint</Application>
  <PresentationFormat>On-screen Show (4:3)</PresentationFormat>
  <Paragraphs>105</Paragraphs>
  <Slides>47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67" baseType="lpstr">
      <vt:lpstr>Amasis MT Pro Medium</vt:lpstr>
      <vt:lpstr>Arial</vt:lpstr>
      <vt:lpstr>Arial Black</vt:lpstr>
      <vt:lpstr>Book Antiqua</vt:lpstr>
      <vt:lpstr>Calibri</vt:lpstr>
      <vt:lpstr>Corbel</vt:lpstr>
      <vt:lpstr>Franklin Gothic Book</vt:lpstr>
      <vt:lpstr>Lucida Sans</vt:lpstr>
      <vt:lpstr>Lucida Sans Unicode</vt:lpstr>
      <vt:lpstr>Sitka Display Semibold</vt:lpstr>
      <vt:lpstr>Verdana</vt:lpstr>
      <vt:lpstr>Wingdings</vt:lpstr>
      <vt:lpstr>Wingdings 2</vt:lpstr>
      <vt:lpstr>Wingdings 3</vt:lpstr>
      <vt:lpstr>Default Theme</vt:lpstr>
      <vt:lpstr>Apex</vt:lpstr>
      <vt:lpstr>Module</vt:lpstr>
      <vt:lpstr>Technic</vt:lpstr>
      <vt:lpstr>1_Apex</vt:lpstr>
      <vt:lpstr>2_Apex</vt:lpstr>
      <vt:lpstr>Dig Site 9  The Lord Rejects Saul as King  1 Samuel 15:1-35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Margy McCallister</dc:creator>
  <cp:lastModifiedBy>Ken Stoll</cp:lastModifiedBy>
  <cp:revision>31</cp:revision>
  <dcterms:created xsi:type="dcterms:W3CDTF">2010-09-28T18:03:44Z</dcterms:created>
  <dcterms:modified xsi:type="dcterms:W3CDTF">2022-11-01T19:02:19Z</dcterms:modified>
</cp:coreProperties>
</file>