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How did Jesus say that God’s people are to treat others?  (7:12)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to others what you would have them do to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to others what they have done to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to others what they have done to other people.”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to others as you want to do to them.”</a:t>
            </a:r>
          </a:p>
        </p:txBody>
      </p:sp>
    </p:spTree>
    <p:extLst>
      <p:ext uri="{BB962C8B-B14F-4D97-AF65-F5344CB8AC3E}">
        <p14:creationId xmlns:p14="http://schemas.microsoft.com/office/powerpoint/2010/main" val="2498281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How did Jesus say that God’s people are to treat others?  (7:12)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“Do to others what you would have them do to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to others what they have done to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to others what they have done to other people.”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to others as you want to do to them.”</a:t>
            </a:r>
          </a:p>
        </p:txBody>
      </p:sp>
    </p:spTree>
    <p:extLst>
      <p:ext uri="{BB962C8B-B14F-4D97-AF65-F5344CB8AC3E}">
        <p14:creationId xmlns:p14="http://schemas.microsoft.com/office/powerpoint/2010/main" val="4008975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Through which type of gate did Jesus tell people to enter?  (7:13)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wide gate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Through the broad gate on the wide road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narrow gate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gate to the city of God</a:t>
            </a:r>
          </a:p>
        </p:txBody>
      </p:sp>
    </p:spTree>
    <p:extLst>
      <p:ext uri="{BB962C8B-B14F-4D97-AF65-F5344CB8AC3E}">
        <p14:creationId xmlns:p14="http://schemas.microsoft.com/office/powerpoint/2010/main" val="4284997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Through which type of gate did Jesus tell people to enter?  (7:13)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wide gate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Through the broad gate on the wide road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narrow gate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gate to the city of God</a:t>
            </a:r>
          </a:p>
        </p:txBody>
      </p:sp>
    </p:spTree>
    <p:extLst>
      <p:ext uri="{BB962C8B-B14F-4D97-AF65-F5344CB8AC3E}">
        <p14:creationId xmlns:p14="http://schemas.microsoft.com/office/powerpoint/2010/main" val="444767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According to Jesus, which gate and road do many people enter through?  (7:13)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wide gate and narrow road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wide gate and broad road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narrow road and wide gate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wide gate and rocky road</a:t>
            </a:r>
          </a:p>
        </p:txBody>
      </p:sp>
    </p:spTree>
    <p:extLst>
      <p:ext uri="{BB962C8B-B14F-4D97-AF65-F5344CB8AC3E}">
        <p14:creationId xmlns:p14="http://schemas.microsoft.com/office/powerpoint/2010/main" val="406085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According to Jesus, which gate and road do many people enter through?  (7:13)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wide gate and narrow road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wide gate and broad road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narrow road and wide gate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wide gate and rocky road</a:t>
            </a:r>
          </a:p>
        </p:txBody>
      </p:sp>
    </p:spTree>
    <p:extLst>
      <p:ext uri="{BB962C8B-B14F-4D97-AF65-F5344CB8AC3E}">
        <p14:creationId xmlns:p14="http://schemas.microsoft.com/office/powerpoint/2010/main" val="760140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How can people recognize a false prophet?  (7:15-16)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By their sheep’s clothing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By their fruit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By their looks – they look like wolves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By the way they treat other people</a:t>
            </a:r>
          </a:p>
        </p:txBody>
      </p:sp>
    </p:spTree>
    <p:extLst>
      <p:ext uri="{BB962C8B-B14F-4D97-AF65-F5344CB8AC3E}">
        <p14:creationId xmlns:p14="http://schemas.microsoft.com/office/powerpoint/2010/main" val="2183919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How can people recognize a false prophet?  (7:15-16)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By their sheep’s clothing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By their fruit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By their looks – they look like wolves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By the way they treat other people</a:t>
            </a:r>
          </a:p>
        </p:txBody>
      </p:sp>
    </p:spTree>
    <p:extLst>
      <p:ext uri="{BB962C8B-B14F-4D97-AF65-F5344CB8AC3E}">
        <p14:creationId xmlns:p14="http://schemas.microsoft.com/office/powerpoint/2010/main" val="2566422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about trees?  (7:17)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“Good trees bear fruit every year while bad trees bear fruit only some years.”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“Good trees and bad trees bear both good and bad fruit.”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“Every good tree bears good fruit, but a bad tree bears bad fruit.”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“Good trees should live but bad trees should be cut down.”</a:t>
            </a:r>
          </a:p>
        </p:txBody>
      </p:sp>
    </p:spTree>
    <p:extLst>
      <p:ext uri="{BB962C8B-B14F-4D97-AF65-F5344CB8AC3E}">
        <p14:creationId xmlns:p14="http://schemas.microsoft.com/office/powerpoint/2010/main" val="3075908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about trees?  (7:17)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“Good trees bear fruit every year while bad trees bear fruit only some years.”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“Good trees and bad trees bear both good and bad fruit.”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“Every good tree bears good fruit, but a bad tree bears bad fruit.”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“Good trees should live but bad trees should be cut down.”</a:t>
            </a:r>
          </a:p>
        </p:txBody>
      </p:sp>
    </p:spTree>
    <p:extLst>
      <p:ext uri="{BB962C8B-B14F-4D97-AF65-F5344CB8AC3E}">
        <p14:creationId xmlns:p14="http://schemas.microsoft.com/office/powerpoint/2010/main" val="465162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779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How did Jesus say people would be judged?  (7:1-2)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23" y="22860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same way they judge 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way God wants to judge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way others judge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way a judge judges them</a:t>
            </a:r>
          </a:p>
        </p:txBody>
      </p:sp>
    </p:spTree>
    <p:extLst>
      <p:ext uri="{BB962C8B-B14F-4D97-AF65-F5344CB8AC3E}">
        <p14:creationId xmlns:p14="http://schemas.microsoft.com/office/powerpoint/2010/main" val="3079490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is impossible for a bad tree to do?  (7:18)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“It cannot bear any fruit in the winter.”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“It cannot live long, because it is bad.”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“It cannot be cut down, no matter what it is like.”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It “cannot bear good fruit.”</a:t>
            </a:r>
          </a:p>
        </p:txBody>
      </p:sp>
    </p:spTree>
    <p:extLst>
      <p:ext uri="{BB962C8B-B14F-4D97-AF65-F5344CB8AC3E}">
        <p14:creationId xmlns:p14="http://schemas.microsoft.com/office/powerpoint/2010/main" val="21486216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is impossible for a bad tree to do?  (7:18)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“It cannot bear any fruit in the winter.”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“It cannot live long, because it is bad.”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“It cannot be cut down, no matter what it is like.”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It “cannot bear good fruit.”</a:t>
            </a:r>
          </a:p>
        </p:txBody>
      </p:sp>
    </p:spTree>
    <p:extLst>
      <p:ext uri="{BB962C8B-B14F-4D97-AF65-F5344CB8AC3E}">
        <p14:creationId xmlns:p14="http://schemas.microsoft.com/office/powerpoint/2010/main" val="20494408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Jesus say would enter the kingdom of heaven?  (7:21)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those who prophesy in His name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Those who call Him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Those who do the will of His Father in heaven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Those who drive out demons and perform miracles</a:t>
            </a:r>
          </a:p>
        </p:txBody>
      </p:sp>
    </p:spTree>
    <p:extLst>
      <p:ext uri="{BB962C8B-B14F-4D97-AF65-F5344CB8AC3E}">
        <p14:creationId xmlns:p14="http://schemas.microsoft.com/office/powerpoint/2010/main" val="30105843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Jesus say would enter the kingdom of heaven?  (7:21)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those who prophesy in His name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Those who call Him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Those who do the will of His Father in heaven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Those who drive out demons and perform miracles</a:t>
            </a:r>
          </a:p>
        </p:txBody>
      </p:sp>
    </p:spTree>
    <p:extLst>
      <p:ext uri="{BB962C8B-B14F-4D97-AF65-F5344CB8AC3E}">
        <p14:creationId xmlns:p14="http://schemas.microsoft.com/office/powerpoint/2010/main" val="29462985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will Jesus say to those who did not do the will of His Father?  (7:23)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never knew you.  Away from me, you evildoers!”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and prophesy in my name and cast out demons.”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and perform many miracles.”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“Call me Lord when you speak to me.”</a:t>
            </a:r>
          </a:p>
        </p:txBody>
      </p:sp>
    </p:spTree>
    <p:extLst>
      <p:ext uri="{BB962C8B-B14F-4D97-AF65-F5344CB8AC3E}">
        <p14:creationId xmlns:p14="http://schemas.microsoft.com/office/powerpoint/2010/main" val="4248078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will Jesus say to those who did not do the will of His Father?  (7:23)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“I never knew you.  Away from me, you evildoers!”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and prophesy in my name and cast out demons.”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and perform many miracles.”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“Call me Lord when you speak to me.”</a:t>
            </a:r>
          </a:p>
        </p:txBody>
      </p:sp>
    </p:spTree>
    <p:extLst>
      <p:ext uri="{BB962C8B-B14F-4D97-AF65-F5344CB8AC3E}">
        <p14:creationId xmlns:p14="http://schemas.microsoft.com/office/powerpoint/2010/main" val="9020064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To whom did Jesus compare people who hear His words and practice them?  (7:24)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14800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“A prophet who always speaks the truth”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“A wise man who built his house on the rock”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“A wise man who built his house on sand”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“A wise man who could predict the weather”</a:t>
            </a:r>
          </a:p>
        </p:txBody>
      </p:sp>
    </p:spTree>
    <p:extLst>
      <p:ext uri="{BB962C8B-B14F-4D97-AF65-F5344CB8AC3E}">
        <p14:creationId xmlns:p14="http://schemas.microsoft.com/office/powerpoint/2010/main" val="17021059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To whom did Jesus compare people who hear His words and practice them?  (7:24)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14800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“A prophet who always speaks the truth”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“A wise man who built his house on the rock”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“A wise man who built his house on sand”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“A wise man who could predict the weather”</a:t>
            </a:r>
          </a:p>
        </p:txBody>
      </p:sp>
    </p:spTree>
    <p:extLst>
      <p:ext uri="{BB962C8B-B14F-4D97-AF65-F5344CB8AC3E}">
        <p14:creationId xmlns:p14="http://schemas.microsoft.com/office/powerpoint/2010/main" val="12593069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the rain came, the water rose, and the wind blew, what happened to the house built on sand?  (7:27)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200" dirty="0"/>
              <a:t>“It was damaged, but it stood firm.”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200" dirty="0"/>
              <a:t>“Nothing happened.”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200" dirty="0"/>
              <a:t>“It blew away.”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200" dirty="0"/>
              <a:t>“It fell with a great crash.”</a:t>
            </a:r>
          </a:p>
        </p:txBody>
      </p:sp>
    </p:spTree>
    <p:extLst>
      <p:ext uri="{BB962C8B-B14F-4D97-AF65-F5344CB8AC3E}">
        <p14:creationId xmlns:p14="http://schemas.microsoft.com/office/powerpoint/2010/main" val="17058350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the rain came, the water rose, and the wind blew, what happened to the house built on sand?  (7:27)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200" dirty="0"/>
              <a:t>“It was damaged, but it stood firm.”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200" dirty="0"/>
              <a:t>“Nothing happened.”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200" dirty="0"/>
              <a:t>“It blew away.”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200" dirty="0">
                <a:solidFill>
                  <a:srgbClr val="FFFF00"/>
                </a:solidFill>
              </a:rPr>
              <a:t>“It fell with a great crash.”</a:t>
            </a:r>
          </a:p>
        </p:txBody>
      </p:sp>
    </p:spTree>
    <p:extLst>
      <p:ext uri="{BB962C8B-B14F-4D97-AF65-F5344CB8AC3E}">
        <p14:creationId xmlns:p14="http://schemas.microsoft.com/office/powerpoint/2010/main" val="1921152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779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How did Jesus say people would be judged?  (7:1-2)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23" y="22860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The same way they judge 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way God wants to judge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way others judge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way a judge judges them</a:t>
            </a:r>
          </a:p>
        </p:txBody>
      </p:sp>
    </p:spTree>
    <p:extLst>
      <p:ext uri="{BB962C8B-B14F-4D97-AF65-F5344CB8AC3E}">
        <p14:creationId xmlns:p14="http://schemas.microsoft.com/office/powerpoint/2010/main" val="39425194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were the crowds amazed at Jesus’ teaching?  (7:28-29)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told such interesting stories.”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quoted the teachers of the law.”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taught as one who had authority, and not as their teachers of the law.”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418758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were the crowds amazed at Jesus’ teaching?  (7:28-29)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told such interesting stories.”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quoted the teachers of the law.”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“He taught as one who had authority, and not as their teachers of the law.”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872055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that many people do?  (7:3-4)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“look at the speck of sawdust in [their] brother’s eye.”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“pay no attention to the plank in [their] own eye.”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say to a brother, “Let me take the speck out of your eye.”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91314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that many people do?  (7:3-4)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“look at the speck of sawdust in [their] brother’s eye.”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“pay no attention to the plank in [their] own eye.”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say to a brother, “Let me take the speck out of your eye.”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055000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are we to ask, seek, and knock?  (7:7-8)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“Those who ask, seek, and knock are wise indeed.”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“Everyone who asks receives; he who seeks finds; and to him who knocks, the door will be opened.”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“Everyone who asks, seeks, and finds will be loved by their heavenly Father.”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“Everyone who asks, seeks, and finds will be knows as those who spend their time well.”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39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are we to ask, seek, and knock?  (7:7-8)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“Those who ask, seek, and knock are wise indeed.”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“Everyone who asks receives; he who seeks finds; and to him who knocks, the door will be opened.”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“Everyone who asks, seeks, and finds will be loved by their heavenly Father.”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“Everyone who asks, seeks, and finds will be knows as those who spend their time well.”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722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do people know the Father in heaven will give good gifts to them?  (7:11)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Because that’s just the way God is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Because they have asked for them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Because they deserve them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Because even they “know how to give good gifts to [their] children”</a:t>
            </a:r>
          </a:p>
        </p:txBody>
      </p:sp>
    </p:spTree>
    <p:extLst>
      <p:ext uri="{BB962C8B-B14F-4D97-AF65-F5344CB8AC3E}">
        <p14:creationId xmlns:p14="http://schemas.microsoft.com/office/powerpoint/2010/main" val="1954155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do people know the Father in heaven will give good gifts to them?  (7:11)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Because that’s just the way God is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Because they have asked for them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Because they deserve them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Because even they “know how to give good gifts to [their] children”</a:t>
            </a:r>
          </a:p>
        </p:txBody>
      </p:sp>
    </p:spTree>
    <p:extLst>
      <p:ext uri="{BB962C8B-B14F-4D97-AF65-F5344CB8AC3E}">
        <p14:creationId xmlns:p14="http://schemas.microsoft.com/office/powerpoint/2010/main" val="165926872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1612</Words>
  <Application>Microsoft Office PowerPoint</Application>
  <PresentationFormat>On-screen Show (4:3)</PresentationFormat>
  <Paragraphs>152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1_Office Theme</vt:lpstr>
      <vt:lpstr>Matthew Dig Site 5</vt:lpstr>
      <vt:lpstr>How did Jesus say people would be judged?  (7:1-2)</vt:lpstr>
      <vt:lpstr>How did Jesus say people would be judged?  (7:1-2)</vt:lpstr>
      <vt:lpstr>What did Jesus say that many people do?  (7:3-4)</vt:lpstr>
      <vt:lpstr>What did Jesus say that many people do?  (7:3-4)</vt:lpstr>
      <vt:lpstr>Why are we to ask, seek, and knock?  (7:7-8)</vt:lpstr>
      <vt:lpstr>Why are we to ask, seek, and knock?  (7:7-8)</vt:lpstr>
      <vt:lpstr>How do people know the Father in heaven will give good gifts to them?  (7:11)</vt:lpstr>
      <vt:lpstr>How do people know the Father in heaven will give good gifts to them?  (7:11)</vt:lpstr>
      <vt:lpstr>How did Jesus say that God’s people are to treat others?  (7:12)</vt:lpstr>
      <vt:lpstr>How did Jesus say that God’s people are to treat others?  (7:12)</vt:lpstr>
      <vt:lpstr>Through which type of gate did Jesus tell people to enter?  (7:13)</vt:lpstr>
      <vt:lpstr>Through which type of gate did Jesus tell people to enter?  (7:13)</vt:lpstr>
      <vt:lpstr>According to Jesus, which gate and road do many people enter through?  (7:13)</vt:lpstr>
      <vt:lpstr>According to Jesus, which gate and road do many people enter through?  (7:13)</vt:lpstr>
      <vt:lpstr>How can people recognize a false prophet?  (7:15-16)</vt:lpstr>
      <vt:lpstr>How can people recognize a false prophet?  (7:15-16)</vt:lpstr>
      <vt:lpstr>What did Jesus say about trees?  (7:17)</vt:lpstr>
      <vt:lpstr>What did Jesus say about trees?  (7:17)</vt:lpstr>
      <vt:lpstr>What did Jesus say is impossible for a bad tree to do?  (7:18)</vt:lpstr>
      <vt:lpstr>What did Jesus say is impossible for a bad tree to do?  (7:18)</vt:lpstr>
      <vt:lpstr>Who did Jesus say would enter the kingdom of heaven?  (7:21)</vt:lpstr>
      <vt:lpstr>Who did Jesus say would enter the kingdom of heaven?  (7:21)</vt:lpstr>
      <vt:lpstr>What will Jesus say to those who did not do the will of His Father?  (7:23)</vt:lpstr>
      <vt:lpstr>What will Jesus say to those who did not do the will of His Father?  (7:23)</vt:lpstr>
      <vt:lpstr>To whom did Jesus compare people who hear His words and practice them?  (7:24)</vt:lpstr>
      <vt:lpstr>To whom did Jesus compare people who hear His words and practice them?  (7:24)</vt:lpstr>
      <vt:lpstr>When the rain came, the water rose, and the wind blew, what happened to the house built on sand?  (7:27)</vt:lpstr>
      <vt:lpstr>When the rain came, the water rose, and the wind blew, what happened to the house built on sand?  (7:27)</vt:lpstr>
      <vt:lpstr>Why were the crowds amazed at Jesus’ teaching?  (7:28-29)</vt:lpstr>
      <vt:lpstr>Why were the crowds amazed at Jesus’ teaching?  (7:28-29)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9</cp:revision>
  <dcterms:created xsi:type="dcterms:W3CDTF">2016-04-21T15:09:06Z</dcterms:created>
  <dcterms:modified xsi:type="dcterms:W3CDTF">2017-06-29T21:48:23Z</dcterms:modified>
</cp:coreProperties>
</file>