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for Peter’s </a:t>
            </a:r>
            <a:br>
              <a:rPr lang="en-US" dirty="0"/>
            </a:br>
            <a:r>
              <a:rPr lang="en-US" dirty="0"/>
              <a:t>mother-in-law?  (8:14-15)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Cast out a demon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Healed her of a fever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Taught her from the Scriptures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Served her a meal</a:t>
            </a:r>
          </a:p>
        </p:txBody>
      </p:sp>
    </p:spTree>
    <p:extLst>
      <p:ext uri="{BB962C8B-B14F-4D97-AF65-F5344CB8AC3E}">
        <p14:creationId xmlns:p14="http://schemas.microsoft.com/office/powerpoint/2010/main" val="4285124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for Peter’s </a:t>
            </a:r>
            <a:br>
              <a:rPr lang="en-US" dirty="0"/>
            </a:br>
            <a:r>
              <a:rPr lang="en-US" dirty="0"/>
              <a:t>mother-in-law?  (8:14-15)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Cast out a demon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Healed her of a fever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Taught her from the Scriptures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Served her a meal</a:t>
            </a:r>
          </a:p>
        </p:txBody>
      </p:sp>
    </p:spTree>
    <p:extLst>
      <p:ext uri="{BB962C8B-B14F-4D97-AF65-F5344CB8AC3E}">
        <p14:creationId xmlns:p14="http://schemas.microsoft.com/office/powerpoint/2010/main" val="2660509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42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prophecy of Isaiah did Jesus fulfill as He healed the sick and cast out demons?  (8:17)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42" y="2286000"/>
            <a:ext cx="8229600" cy="3916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took up our infirmities and bore our diseases.”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loved us and gave His life for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healed us by taking our diseases to the Cross.”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proved that He was the Savior by His healing.”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263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42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prophecy of Isaiah did Jesus fulfill as He healed the sick and cast out demons?  (8:17)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42" y="2286000"/>
            <a:ext cx="8229600" cy="3916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took up our infirmities and bore our diseases.”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loved us and gave His life for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healed us by taking our diseases to the Cross.”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proved that He was the Savior by His healing.”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6123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Jesus slept during a storm, what did the disciples do?  (8:25)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let Him sleep while they prayed for help.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woke Him and said, “Lord, swim for shore. The boat is sinking.”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woke Him and said, “Lord, we know you can save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woke Him and said, “Lord, save us!  We’re going to drown!”</a:t>
            </a:r>
          </a:p>
        </p:txBody>
      </p:sp>
    </p:spTree>
    <p:extLst>
      <p:ext uri="{BB962C8B-B14F-4D97-AF65-F5344CB8AC3E}">
        <p14:creationId xmlns:p14="http://schemas.microsoft.com/office/powerpoint/2010/main" val="2797732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Jesus slept during a storm, what did the disciples do?  (8:25)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let Him sleep while they prayed for help.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woke Him and said, “Lord, swim for shore. The boat is sinking.”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woke Him and said, “Lord, we know you can save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woke Him and said, “Lord, save us!  We’re going to drown!”</a:t>
            </a:r>
          </a:p>
        </p:txBody>
      </p:sp>
    </p:spTree>
    <p:extLst>
      <p:ext uri="{BB962C8B-B14F-4D97-AF65-F5344CB8AC3E}">
        <p14:creationId xmlns:p14="http://schemas.microsoft.com/office/powerpoint/2010/main" val="682425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the disciples woke Him during the storm?  (8:26)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of little faith, don’t you know I can calm storms?”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were right to wake me.  I can deal with this.”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of little faith, why are you so afraid?”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“Great is your faith, for you know I can stop storms.”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5144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the disciples woke Him during the storm?  (8:26)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of little faith, don’t you know I can calm storms?”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were right to wake me.  I can deal with this.”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of little faith, why are you so afraid?”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“Great is your faith, for you know I can stop storms.”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8466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to calm the storm on the lake?  (8:26)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“Prayed to God”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“Rebuked the winds and the waves”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“Called out in a loud voice”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Nothing.  The storm stopped by itself.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343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to calm the storm on the lake?  (8:26)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“Prayed to God”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“Rebuked the winds and the waves”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“Called out in a loud voice”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Nothing.  The storm stopped by itself.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3529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leper who came to Him?  (8:3)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willing . . . Be Clean!”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to the priest.  He will heal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worthy to be healed.”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“Pray to God for healing.”</a:t>
            </a:r>
          </a:p>
        </p:txBody>
      </p:sp>
    </p:spTree>
    <p:extLst>
      <p:ext uri="{BB962C8B-B14F-4D97-AF65-F5344CB8AC3E}">
        <p14:creationId xmlns:p14="http://schemas.microsoft.com/office/powerpoint/2010/main" val="2880276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demons in the two men say to Jesus?  (8:29)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Have you come here to cast us into a herd of pigs?”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have you come here to disturb us?”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have made these men so violent that you cannot pass this 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“Have you come here to torture us before the appointed time?”</a:t>
            </a:r>
          </a:p>
        </p:txBody>
      </p:sp>
    </p:spTree>
    <p:extLst>
      <p:ext uri="{BB962C8B-B14F-4D97-AF65-F5344CB8AC3E}">
        <p14:creationId xmlns:p14="http://schemas.microsoft.com/office/powerpoint/2010/main" val="3765292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demons in the two men say to Jesus?  (8:29)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Have you come here to cast us into a herd of pigs?”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have you come here to disturb us?”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have made these men so violent that you cannot pass this 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“Have you come here to torture us before the appointed time?”</a:t>
            </a:r>
          </a:p>
        </p:txBody>
      </p:sp>
    </p:spTree>
    <p:extLst>
      <p:ext uri="{BB962C8B-B14F-4D97-AF65-F5344CB8AC3E}">
        <p14:creationId xmlns:p14="http://schemas.microsoft.com/office/powerpoint/2010/main" val="2215422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39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Jesus heal two demon-possessed men who lived in the tombs?  (8:28, 32)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prayed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sent their demons into a herd of pigs.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cried out, “Demons, come out of them!”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83614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39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Jesus heal two demon-possessed men who lived in the tombs?  (8:28, 32)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prayed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sent their demons into a herd of pigs.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cried out, “Demons, come out of them!”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92243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865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herd of pigs into which Jesus cast the two men’s demons?  (8:32)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trampled the men who were tending them to death.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attacked the two demon-possessed men.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ran into the nearby town.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rushed down a steep bank into a lake.</a:t>
            </a:r>
          </a:p>
        </p:txBody>
      </p:sp>
    </p:spTree>
    <p:extLst>
      <p:ext uri="{BB962C8B-B14F-4D97-AF65-F5344CB8AC3E}">
        <p14:creationId xmlns:p14="http://schemas.microsoft.com/office/powerpoint/2010/main" val="1470439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865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herd of pigs into which Jesus cast the two men’s demons?  (8:32)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trampled the men who were tending them to death.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attacked the two demon-possessed men.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ran into the nearby town.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rushed down a steep bank into a lake.</a:t>
            </a:r>
          </a:p>
        </p:txBody>
      </p:sp>
    </p:spTree>
    <p:extLst>
      <p:ext uri="{BB962C8B-B14F-4D97-AF65-F5344CB8AC3E}">
        <p14:creationId xmlns:p14="http://schemas.microsoft.com/office/powerpoint/2010/main" val="1126954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16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Jesus went to His own town, whom did some men bring to Him?  (9:1-2)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who wanted forgiveness for his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leper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paralyzed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demon-possessed man</a:t>
            </a:r>
          </a:p>
        </p:txBody>
      </p:sp>
    </p:spTree>
    <p:extLst>
      <p:ext uri="{BB962C8B-B14F-4D97-AF65-F5344CB8AC3E}">
        <p14:creationId xmlns:p14="http://schemas.microsoft.com/office/powerpoint/2010/main" val="1138062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16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Jesus went to His own town, whom did some men bring to Him?  (9:1-2)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who wanted forgiveness for his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leper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paralyzed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demon-possessed man</a:t>
            </a:r>
          </a:p>
        </p:txBody>
      </p:sp>
    </p:spTree>
    <p:extLst>
      <p:ext uri="{BB962C8B-B14F-4D97-AF65-F5344CB8AC3E}">
        <p14:creationId xmlns:p14="http://schemas.microsoft.com/office/powerpoint/2010/main" val="4231582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teachers of the law say when Jesus told the paralyzed man that his sins were forgiven?  (9:3)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fellow is blaspheming!”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“Heal this man first; then forgive his sins.”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gives you power to forgive sins?”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man truly needed his sins forgiven.”</a:t>
            </a:r>
          </a:p>
        </p:txBody>
      </p:sp>
    </p:spTree>
    <p:extLst>
      <p:ext uri="{BB962C8B-B14F-4D97-AF65-F5344CB8AC3E}">
        <p14:creationId xmlns:p14="http://schemas.microsoft.com/office/powerpoint/2010/main" val="687695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teachers of the law say when Jesus told the paralyzed man that his sins were forgiven?  (9:3)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“This fellow is blaspheming!”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“Heal this man first; then forgive his sins.”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gives you power to forgive sins?”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man truly needed his sins forgiven.”</a:t>
            </a:r>
          </a:p>
        </p:txBody>
      </p:sp>
    </p:spTree>
    <p:extLst>
      <p:ext uri="{BB962C8B-B14F-4D97-AF65-F5344CB8AC3E}">
        <p14:creationId xmlns:p14="http://schemas.microsoft.com/office/powerpoint/2010/main" val="71587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leper who came to Him?  (8:3)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 am willing . . . Be Clean!”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to the priest.  He will heal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worthy to be healed.”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“Pray to God for healing.”</a:t>
            </a:r>
          </a:p>
        </p:txBody>
      </p:sp>
    </p:spTree>
    <p:extLst>
      <p:ext uri="{BB962C8B-B14F-4D97-AF65-F5344CB8AC3E}">
        <p14:creationId xmlns:p14="http://schemas.microsoft.com/office/powerpoint/2010/main" val="10087884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</a:t>
            </a:r>
            <a:r>
              <a:rPr lang="en-US" i="1" dirty="0"/>
              <a:t>not</a:t>
            </a:r>
            <a:r>
              <a:rPr lang="en-US" dirty="0"/>
              <a:t> tell the paralyzed man to do?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Get 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Confess his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Take his mat and go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54653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</a:t>
            </a:r>
            <a:r>
              <a:rPr lang="en-US" i="1" dirty="0"/>
              <a:t>not</a:t>
            </a:r>
            <a:r>
              <a:rPr lang="en-US" dirty="0"/>
              <a:t> tell the paralyzed man to do?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Get 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Confess his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Take his mat and go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24220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Finish this verse:  “Your ways, God, are holy.  What god is as great as our God?  You are the God who performs miracles; …”  (Psalm 77:13-14)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you are the God above all gods.”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you are the only God for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you are the only God who hears our prayers.”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you display your power among the peoples.”</a:t>
            </a:r>
          </a:p>
        </p:txBody>
      </p:sp>
    </p:spTree>
    <p:extLst>
      <p:ext uri="{BB962C8B-B14F-4D97-AF65-F5344CB8AC3E}">
        <p14:creationId xmlns:p14="http://schemas.microsoft.com/office/powerpoint/2010/main" val="21936986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Finish this verse:  “Your ways, God, are holy.  What god is as great as our God?  You are the God who performs miracles; …”  (Psalm 77:13-14)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you are the God above all gods.”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you are the only God for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you are the only God who hears our prayers.”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“… you display your power among the peoples.”</a:t>
            </a:r>
          </a:p>
        </p:txBody>
      </p:sp>
    </p:spTree>
    <p:extLst>
      <p:ext uri="{BB962C8B-B14F-4D97-AF65-F5344CB8AC3E}">
        <p14:creationId xmlns:p14="http://schemas.microsoft.com/office/powerpoint/2010/main" val="363542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Jesus healed the leper, what did He tell him to do?  (8:3-4)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“See that you don’t tell anyone.”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“Go, show yourself to the priest.”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“Offer the gift Moses commanded, as a testimony.”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02260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Jesus healed the leper, what did He tell him to do?  (8:3-4)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“See that you don’t tell anyone.”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“Go, show yourself to the priest.”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“Offer the gift Moses commanded, as a testimony.”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8995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Jesus entered Capernaum?  (8:5)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leper came to him for healing.”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paralyzed man was brought to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priest came to him for help.”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centurion came to him, asking for help.”</a:t>
            </a:r>
          </a:p>
        </p:txBody>
      </p:sp>
    </p:spTree>
    <p:extLst>
      <p:ext uri="{BB962C8B-B14F-4D97-AF65-F5344CB8AC3E}">
        <p14:creationId xmlns:p14="http://schemas.microsoft.com/office/powerpoint/2010/main" val="3493421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Jesus entered Capernaum?  (8:5)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leper came to him for healing.”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paralyzed man was brought to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priest came to him for help.”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 centurion came to him, asking for help.”</a:t>
            </a:r>
          </a:p>
        </p:txBody>
      </p:sp>
    </p:spTree>
    <p:extLst>
      <p:ext uri="{BB962C8B-B14F-4D97-AF65-F5344CB8AC3E}">
        <p14:creationId xmlns:p14="http://schemas.microsoft.com/office/powerpoint/2010/main" val="219758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the centurion </a:t>
            </a:r>
            <a:r>
              <a:rPr lang="en-US" i="1" dirty="0"/>
              <a:t>not</a:t>
            </a:r>
            <a:r>
              <a:rPr lang="en-US" dirty="0"/>
              <a:t> say to Jesus?   (8:8)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do not deserve to have you come under my roof.”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“Just say the word, and my servant will be healed.”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a great honor for me to have you come to my house.”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0393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the centurion </a:t>
            </a:r>
            <a:r>
              <a:rPr lang="en-US" i="1" dirty="0"/>
              <a:t>not</a:t>
            </a:r>
            <a:r>
              <a:rPr lang="en-US" dirty="0"/>
              <a:t> say to Jesus?   (8:8)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do not deserve to have you come under my roof.”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“Just say the word, and my servant will be healed.”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“It is a great honor for me to have you come to my house.”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33672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1714</Words>
  <Application>Microsoft Office PowerPoint</Application>
  <PresentationFormat>On-screen Show (4:3)</PresentationFormat>
  <Paragraphs>162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Matthew Dig Site 6</vt:lpstr>
      <vt:lpstr>What did Jesus say to the leper who came to Him?  (8:3)</vt:lpstr>
      <vt:lpstr>What did Jesus say to the leper who came to Him?  (8:3)</vt:lpstr>
      <vt:lpstr>After Jesus healed the leper, what did He tell him to do?  (8:3-4)</vt:lpstr>
      <vt:lpstr>After Jesus healed the leper, what did He tell him to do?  (8:3-4)</vt:lpstr>
      <vt:lpstr>What happened when Jesus entered Capernaum?  (8:5)</vt:lpstr>
      <vt:lpstr>What happened when Jesus entered Capernaum?  (8:5)</vt:lpstr>
      <vt:lpstr>Which of these did the centurion not say to Jesus?   (8:8)</vt:lpstr>
      <vt:lpstr>Which of these did the centurion not say to Jesus?   (8:8)</vt:lpstr>
      <vt:lpstr>What did Jesus do for Peter’s  mother-in-law?  (8:14-15)</vt:lpstr>
      <vt:lpstr>What did Jesus do for Peter’s  mother-in-law?  (8:14-15)</vt:lpstr>
      <vt:lpstr>What prophecy of Isaiah did Jesus fulfill as He healed the sick and cast out demons?  (8:17)</vt:lpstr>
      <vt:lpstr>What prophecy of Isaiah did Jesus fulfill as He healed the sick and cast out demons?  (8:17)</vt:lpstr>
      <vt:lpstr>When Jesus slept during a storm, what did the disciples do?  (8:25)</vt:lpstr>
      <vt:lpstr>When Jesus slept during a storm, what did the disciples do?  (8:25)</vt:lpstr>
      <vt:lpstr>What did Jesus say when the disciples woke Him during the storm?  (8:26)</vt:lpstr>
      <vt:lpstr>What did Jesus say when the disciples woke Him during the storm?  (8:26)</vt:lpstr>
      <vt:lpstr>What did Jesus do to calm the storm on the lake?  (8:26)</vt:lpstr>
      <vt:lpstr>What did Jesus do to calm the storm on the lake?  (8:26)</vt:lpstr>
      <vt:lpstr>What did the demons in the two men say to Jesus?  (8:29)</vt:lpstr>
      <vt:lpstr>What did the demons in the two men say to Jesus?  (8:29)</vt:lpstr>
      <vt:lpstr>How did Jesus heal two demon-possessed men who lived in the tombs?  (8:28, 32)</vt:lpstr>
      <vt:lpstr>How did Jesus heal two demon-possessed men who lived in the tombs?  (8:28, 32)</vt:lpstr>
      <vt:lpstr>What happened to the herd of pigs into which Jesus cast the two men’s demons?  (8:32)</vt:lpstr>
      <vt:lpstr>What happened to the herd of pigs into which Jesus cast the two men’s demons?  (8:32)</vt:lpstr>
      <vt:lpstr>When Jesus went to His own town, whom did some men bring to Him?  (9:1-2)</vt:lpstr>
      <vt:lpstr>When Jesus went to His own town, whom did some men bring to Him?  (9:1-2)</vt:lpstr>
      <vt:lpstr>What did the teachers of the law say when Jesus told the paralyzed man that his sins were forgiven?  (9:3)</vt:lpstr>
      <vt:lpstr>What did the teachers of the law say when Jesus told the paralyzed man that his sins were forgiven?  (9:3)</vt:lpstr>
      <vt:lpstr>Which of these did Jesus not tell the paralyzed man to do?  (9:6)</vt:lpstr>
      <vt:lpstr>Which of these did Jesus not tell the paralyzed man to do?  (9:6)</vt:lpstr>
      <vt:lpstr>Finish this verse:  “Your ways, God, are holy.  What god is as great as our God?  You are the God who performs miracles; …”  (Psalm 77:13-14)</vt:lpstr>
      <vt:lpstr>Finish this verse:  “Your ways, God, are holy.  What god is as great as our God?  You are the God who performs miracles; …”  (Psalm 77:13-14)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7</cp:revision>
  <dcterms:created xsi:type="dcterms:W3CDTF">2016-04-21T15:09:06Z</dcterms:created>
  <dcterms:modified xsi:type="dcterms:W3CDTF">2017-05-05T21:17:09Z</dcterms:modified>
</cp:coreProperties>
</file>