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Jesus say to do to those who persecute us?  (5:44)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“Report them to the priest.”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“Pray for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“Persecute them also.”</a:t>
            </a:r>
          </a:p>
        </p:txBody>
      </p:sp>
    </p:spTree>
    <p:extLst>
      <p:ext uri="{BB962C8B-B14F-4D97-AF65-F5344CB8AC3E}">
        <p14:creationId xmlns:p14="http://schemas.microsoft.com/office/powerpoint/2010/main" val="127342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Jesus say to do to those who persecute us?  (5:44)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“Report them to the priest.”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“Pray for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“Persecute them also.”</a:t>
            </a:r>
          </a:p>
        </p:txBody>
      </p:sp>
    </p:spTree>
    <p:extLst>
      <p:ext uri="{BB962C8B-B14F-4D97-AF65-F5344CB8AC3E}">
        <p14:creationId xmlns:p14="http://schemas.microsoft.com/office/powerpoint/2010/main" val="1614257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happens if we practice righteousness so other people will see it?  (6:1)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praise us and glorify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Others will also do righteous acts.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We have no reward from our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374776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happens if we practice righteousness so other people will see it?  (6:1)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praise us and glorify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Others will also do righteous acts.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We have no reward from our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377590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will happen if you give to the needy in secret?  (6:4)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“Others will know you are a good person.”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“Your Father, who sees what is done in secret, will reward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“Trumpets will blow to honor you.”</a:t>
            </a:r>
          </a:p>
        </p:txBody>
      </p:sp>
    </p:spTree>
    <p:extLst>
      <p:ext uri="{BB962C8B-B14F-4D97-AF65-F5344CB8AC3E}">
        <p14:creationId xmlns:p14="http://schemas.microsoft.com/office/powerpoint/2010/main" val="2346898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will happen if you give to the needy in secret?  (6:4)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“Others will know you are a good person.”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“Your Father, who sees what is done in secret, will reward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“Trumpets will blow to honor you.”</a:t>
            </a:r>
          </a:p>
        </p:txBody>
      </p:sp>
    </p:spTree>
    <p:extLst>
      <p:ext uri="{BB962C8B-B14F-4D97-AF65-F5344CB8AC3E}">
        <p14:creationId xmlns:p14="http://schemas.microsoft.com/office/powerpoint/2010/main" val="60588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/>
            <a:r>
              <a:rPr lang="en-US" dirty="0"/>
              <a:t>What did Jesus say we should do when we pray?  (6:6)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“Go into your room [and] close the door.”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“Pray to your Father, who is unseen.”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02480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/>
            <a:r>
              <a:rPr lang="en-US" dirty="0"/>
              <a:t>What did Jesus say we should do when we pray?  (6:6)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“Go into your room [and] close the door.”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“Pray to your Father, who is unseen.”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63271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Why do pagans babble when they pray?  (6:7)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like the sound.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God answers their prayers more quickly.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think God will hear them “because of their many words.”</a:t>
            </a:r>
          </a:p>
        </p:txBody>
      </p:sp>
    </p:spTree>
    <p:extLst>
      <p:ext uri="{BB962C8B-B14F-4D97-AF65-F5344CB8AC3E}">
        <p14:creationId xmlns:p14="http://schemas.microsoft.com/office/powerpoint/2010/main" val="2946258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Why do pagans babble when they pray?  (6:7)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like the sound.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God answers their prayers more quickly.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They think God will hear them “because of their many words.”</a:t>
            </a:r>
          </a:p>
        </p:txBody>
      </p:sp>
    </p:spTree>
    <p:extLst>
      <p:ext uri="{BB962C8B-B14F-4D97-AF65-F5344CB8AC3E}">
        <p14:creationId xmlns:p14="http://schemas.microsoft.com/office/powerpoint/2010/main" val="165385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Which of these had people heard before?  (5:38)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resist an evil person.”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“Turn the other cheek.”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“Eye for eye, and tooth for tooth.”</a:t>
            </a:r>
          </a:p>
        </p:txBody>
      </p:sp>
    </p:spTree>
    <p:extLst>
      <p:ext uri="{BB962C8B-B14F-4D97-AF65-F5344CB8AC3E}">
        <p14:creationId xmlns:p14="http://schemas.microsoft.com/office/powerpoint/2010/main" val="3658631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In the Lord’s Prayer, what did Jesus say about daily bread?  (6:11)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“Give others their daily bread.”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“Give us today our daily bread.”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daily bread is enough for us.”</a:t>
            </a:r>
          </a:p>
        </p:txBody>
      </p:sp>
    </p:spTree>
    <p:extLst>
      <p:ext uri="{BB962C8B-B14F-4D97-AF65-F5344CB8AC3E}">
        <p14:creationId xmlns:p14="http://schemas.microsoft.com/office/powerpoint/2010/main" val="954742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In the Lord’s Prayer, what did Jesus say about daily bread?  (6:11)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“Give others their daily bread.”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“Give us today our daily bread.”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“Our daily bread is enough for us.”</a:t>
            </a:r>
          </a:p>
        </p:txBody>
      </p:sp>
    </p:spTree>
    <p:extLst>
      <p:ext uri="{BB962C8B-B14F-4D97-AF65-F5344CB8AC3E}">
        <p14:creationId xmlns:p14="http://schemas.microsoft.com/office/powerpoint/2010/main" val="975833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In the Lord’s Prayer, from what should we ask to be forgiven?  (6:12)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sins of our fathers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Our debts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222705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In the Lord’s Prayer, from what should we ask to be forgiven?  (6:12)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sins of our fathers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Our debts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12078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pPr algn="l"/>
            <a:r>
              <a:rPr lang="en-US" dirty="0"/>
              <a:t>In the Lord’s Prayer, who should we pray to be delivered from?  (6:13)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Romans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evil one</a:t>
            </a:r>
          </a:p>
        </p:txBody>
      </p:sp>
    </p:spTree>
    <p:extLst>
      <p:ext uri="{BB962C8B-B14F-4D97-AF65-F5344CB8AC3E}">
        <p14:creationId xmlns:p14="http://schemas.microsoft.com/office/powerpoint/2010/main" val="793417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pPr algn="l"/>
            <a:r>
              <a:rPr lang="en-US" dirty="0"/>
              <a:t>In the Lord’s Prayer, who should we pray to be delivered from?  (6:13)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Romans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evil one</a:t>
            </a:r>
          </a:p>
        </p:txBody>
      </p:sp>
    </p:spTree>
    <p:extLst>
      <p:ext uri="{BB962C8B-B14F-4D97-AF65-F5344CB8AC3E}">
        <p14:creationId xmlns:p14="http://schemas.microsoft.com/office/powerpoint/2010/main" val="4032177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Jesus say people who are fasting should put oil on their head and wash their face?  (6:17-18)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 others will see that they are fasting”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 that it will not be obvious to others that [they] are fasting”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 others will know to stay away from them.”</a:t>
            </a:r>
          </a:p>
        </p:txBody>
      </p:sp>
    </p:spTree>
    <p:extLst>
      <p:ext uri="{BB962C8B-B14F-4D97-AF65-F5344CB8AC3E}">
        <p14:creationId xmlns:p14="http://schemas.microsoft.com/office/powerpoint/2010/main" val="2242663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Jesus say people who are fasting should put oil on their head and wash their face?  (6:17-18)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 others will see that they are fasting”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“So that it will not be obvious to others that [they] are fasting”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 others will know to stay away from them.”</a:t>
            </a:r>
          </a:p>
        </p:txBody>
      </p:sp>
    </p:spTree>
    <p:extLst>
      <p:ext uri="{BB962C8B-B14F-4D97-AF65-F5344CB8AC3E}">
        <p14:creationId xmlns:p14="http://schemas.microsoft.com/office/powerpoint/2010/main" val="999700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algn="l"/>
            <a:r>
              <a:rPr lang="en-US" dirty="0"/>
              <a:t>Which of these did Jesus say? (6:19)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store up for yourselves treasures on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store up for yourself money in the bank.”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store up for yourself gold and silver.”</a:t>
            </a:r>
          </a:p>
        </p:txBody>
      </p:sp>
    </p:spTree>
    <p:extLst>
      <p:ext uri="{BB962C8B-B14F-4D97-AF65-F5344CB8AC3E}">
        <p14:creationId xmlns:p14="http://schemas.microsoft.com/office/powerpoint/2010/main" val="9261359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algn="l"/>
            <a:r>
              <a:rPr lang="en-US" dirty="0"/>
              <a:t>Which of these did Jesus say? (6:19)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“Do not store up for yourselves treasures on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store up for yourself money in the bank.”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store up for yourself gold and silver.”</a:t>
            </a:r>
          </a:p>
        </p:txBody>
      </p:sp>
    </p:spTree>
    <p:extLst>
      <p:ext uri="{BB962C8B-B14F-4D97-AF65-F5344CB8AC3E}">
        <p14:creationId xmlns:p14="http://schemas.microsoft.com/office/powerpoint/2010/main" val="151184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Which of these had people heard before?  (5:38)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resist an evil person.”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“Turn the other cheek.”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“Eye for eye, and tooth for tooth.”</a:t>
            </a:r>
          </a:p>
        </p:txBody>
      </p:sp>
    </p:spTree>
    <p:extLst>
      <p:ext uri="{BB962C8B-B14F-4D97-AF65-F5344CB8AC3E}">
        <p14:creationId xmlns:p14="http://schemas.microsoft.com/office/powerpoint/2010/main" val="364357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Where should we store our treasures?  (6:20)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On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our house</a:t>
            </a:r>
          </a:p>
        </p:txBody>
      </p:sp>
    </p:spTree>
    <p:extLst>
      <p:ext uri="{BB962C8B-B14F-4D97-AF65-F5344CB8AC3E}">
        <p14:creationId xmlns:p14="http://schemas.microsoft.com/office/powerpoint/2010/main" val="9842484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Where should we store our treasures?  (6:20)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On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In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our house</a:t>
            </a:r>
          </a:p>
        </p:txBody>
      </p:sp>
    </p:spTree>
    <p:extLst>
      <p:ext uri="{BB962C8B-B14F-4D97-AF65-F5344CB8AC3E}">
        <p14:creationId xmlns:p14="http://schemas.microsoft.com/office/powerpoint/2010/main" val="2608596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two masters did Jesus say we can’t serve?  (6:24)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God and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God and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God and money</a:t>
            </a:r>
          </a:p>
        </p:txBody>
      </p:sp>
    </p:spTree>
    <p:extLst>
      <p:ext uri="{BB962C8B-B14F-4D97-AF65-F5344CB8AC3E}">
        <p14:creationId xmlns:p14="http://schemas.microsoft.com/office/powerpoint/2010/main" val="2735805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two masters did Jesus say we can’t serve?  (6:24)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God and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God and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God and money</a:t>
            </a:r>
          </a:p>
        </p:txBody>
      </p:sp>
    </p:spTree>
    <p:extLst>
      <p:ext uri="{BB962C8B-B14F-4D97-AF65-F5344CB8AC3E}">
        <p14:creationId xmlns:p14="http://schemas.microsoft.com/office/powerpoint/2010/main" val="3939415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things do birds of the air </a:t>
            </a:r>
            <a:r>
              <a:rPr lang="en-US" i="1" dirty="0"/>
              <a:t>not</a:t>
            </a:r>
            <a:r>
              <a:rPr lang="en-US" dirty="0"/>
              <a:t> do?  (6:26)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Build their own nests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Sow, reap, or store in barns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Fly from place to place</a:t>
            </a:r>
          </a:p>
        </p:txBody>
      </p:sp>
    </p:spTree>
    <p:extLst>
      <p:ext uri="{BB962C8B-B14F-4D97-AF65-F5344CB8AC3E}">
        <p14:creationId xmlns:p14="http://schemas.microsoft.com/office/powerpoint/2010/main" val="387264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things do birds of the air </a:t>
            </a:r>
            <a:r>
              <a:rPr lang="en-US" i="1" dirty="0"/>
              <a:t>not</a:t>
            </a:r>
            <a:r>
              <a:rPr lang="en-US" dirty="0"/>
              <a:t> do?  (6:26)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Build their own nests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Sow, reap, or store in barns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Fly from place to place</a:t>
            </a:r>
          </a:p>
        </p:txBody>
      </p:sp>
    </p:spTree>
    <p:extLst>
      <p:ext uri="{BB962C8B-B14F-4D97-AF65-F5344CB8AC3E}">
        <p14:creationId xmlns:p14="http://schemas.microsoft.com/office/powerpoint/2010/main" val="2958191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/>
            <a:r>
              <a:rPr lang="en-US" dirty="0"/>
              <a:t>What should we seek first?  (6:33)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God’s kingdom and righteousness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Money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Food and clothing</a:t>
            </a:r>
          </a:p>
        </p:txBody>
      </p:sp>
    </p:spTree>
    <p:extLst>
      <p:ext uri="{BB962C8B-B14F-4D97-AF65-F5344CB8AC3E}">
        <p14:creationId xmlns:p14="http://schemas.microsoft.com/office/powerpoint/2010/main" val="8079608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/>
            <a:r>
              <a:rPr lang="en-US" dirty="0"/>
              <a:t>What should we seek first?  (6:33)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God’s kingdom and righteousness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Money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Food and clothing</a:t>
            </a:r>
          </a:p>
        </p:txBody>
      </p:sp>
    </p:spTree>
    <p:extLst>
      <p:ext uri="{BB962C8B-B14F-4D97-AF65-F5344CB8AC3E}">
        <p14:creationId xmlns:p14="http://schemas.microsoft.com/office/powerpoint/2010/main" val="8856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 the Sermon on the Mount, what did Jesus say about an evil person?  (5:39)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“Hit an evil person on the right cheek only.”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resist an evil person.”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“Pray for an evil person.”</a:t>
            </a:r>
          </a:p>
        </p:txBody>
      </p:sp>
    </p:spTree>
    <p:extLst>
      <p:ext uri="{BB962C8B-B14F-4D97-AF65-F5344CB8AC3E}">
        <p14:creationId xmlns:p14="http://schemas.microsoft.com/office/powerpoint/2010/main" val="39357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 the Sermon on the Mount, what did Jesus say about an evil person?  (5:39)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“Hit an evil person on the right cheek only.”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“Do not resist an evil person.”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“Pray for an evil person.”</a:t>
            </a:r>
          </a:p>
        </p:txBody>
      </p:sp>
    </p:spTree>
    <p:extLst>
      <p:ext uri="{BB962C8B-B14F-4D97-AF65-F5344CB8AC3E}">
        <p14:creationId xmlns:p14="http://schemas.microsoft.com/office/powerpoint/2010/main" val="350674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Jesus say to do if someone slaps you on the right cheek?  (5:39)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“Slap them back.”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“Turn to them the other cheek also.”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“Walk away quickly.”</a:t>
            </a:r>
          </a:p>
        </p:txBody>
      </p:sp>
    </p:spTree>
    <p:extLst>
      <p:ext uri="{BB962C8B-B14F-4D97-AF65-F5344CB8AC3E}">
        <p14:creationId xmlns:p14="http://schemas.microsoft.com/office/powerpoint/2010/main" val="16981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Jesus say to do if someone slaps you on the right cheek?  (5:39)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“Slap them back.”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“Turn to them the other cheek also.”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“Walk away quickly.”</a:t>
            </a:r>
          </a:p>
        </p:txBody>
      </p:sp>
    </p:spTree>
    <p:extLst>
      <p:ext uri="{BB962C8B-B14F-4D97-AF65-F5344CB8AC3E}">
        <p14:creationId xmlns:p14="http://schemas.microsoft.com/office/powerpoint/2010/main" val="428378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 say to do “if anyone forces you to go one mile”? (5:41)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“Go with them two miles.”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“Go with them ten miles.”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“Go with them twenty-two miles.”</a:t>
            </a:r>
          </a:p>
        </p:txBody>
      </p:sp>
    </p:spTree>
    <p:extLst>
      <p:ext uri="{BB962C8B-B14F-4D97-AF65-F5344CB8AC3E}">
        <p14:creationId xmlns:p14="http://schemas.microsoft.com/office/powerpoint/2010/main" val="421959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 say to do “if anyone forces you to go one mile”? (5:41)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“Go with them two miles.”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“Go with them ten miles.”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“Go with them twenty-two miles.”</a:t>
            </a:r>
          </a:p>
        </p:txBody>
      </p:sp>
    </p:spTree>
    <p:extLst>
      <p:ext uri="{BB962C8B-B14F-4D97-AF65-F5344CB8AC3E}">
        <p14:creationId xmlns:p14="http://schemas.microsoft.com/office/powerpoint/2010/main" val="19685306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1284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4</vt:lpstr>
      <vt:lpstr>Which of these had people heard before?  (5:38)</vt:lpstr>
      <vt:lpstr>Which of these had people heard before?  (5:38)</vt:lpstr>
      <vt:lpstr>In the Sermon on the Mount, what did Jesus say about an evil person?  (5:39)</vt:lpstr>
      <vt:lpstr>In the Sermon on the Mount, what did Jesus say about an evil person?  (5:39)</vt:lpstr>
      <vt:lpstr>What Did Jesus say to do if someone slaps you on the right cheek?  (5:39)</vt:lpstr>
      <vt:lpstr>What Did Jesus say to do if someone slaps you on the right cheek?  (5:39)</vt:lpstr>
      <vt:lpstr>What did Jesus say to do “if anyone forces you to go one mile”? (5:41)</vt:lpstr>
      <vt:lpstr>What did Jesus say to do “if anyone forces you to go one mile”? (5:41)</vt:lpstr>
      <vt:lpstr>What did Jesus say to do to those who persecute us?  (5:44)</vt:lpstr>
      <vt:lpstr>What did Jesus say to do to those who persecute us?  (5:44)</vt:lpstr>
      <vt:lpstr>What happens if we practice righteousness so other people will see it?  (6:1)</vt:lpstr>
      <vt:lpstr>What happens if we practice righteousness so other people will see it?  (6:1)</vt:lpstr>
      <vt:lpstr>What will happen if you give to the needy in secret?  (6:4)</vt:lpstr>
      <vt:lpstr>What will happen if you give to the needy in secret?  (6:4)</vt:lpstr>
      <vt:lpstr>What did Jesus say we should do when we pray?  (6:6)</vt:lpstr>
      <vt:lpstr>What did Jesus say we should do when we pray?  (6:6)</vt:lpstr>
      <vt:lpstr>Why do pagans babble when they pray?  (6:7)</vt:lpstr>
      <vt:lpstr>Why do pagans babble when they pray?  (6:7)</vt:lpstr>
      <vt:lpstr>In the Lord’s Prayer, what did Jesus say about daily bread?  (6:11)</vt:lpstr>
      <vt:lpstr>In the Lord’s Prayer, what did Jesus say about daily bread?  (6:11)</vt:lpstr>
      <vt:lpstr>In the Lord’s Prayer, from what should we ask to be forgiven?  (6:12)</vt:lpstr>
      <vt:lpstr>In the Lord’s Prayer, from what should we ask to be forgiven?  (6:12)</vt:lpstr>
      <vt:lpstr>In the Lord’s Prayer, who should we pray to be delivered from?  (6:13)</vt:lpstr>
      <vt:lpstr>In the Lord’s Prayer, who should we pray to be delivered from?  (6:13)</vt:lpstr>
      <vt:lpstr>Why did Jesus say people who are fasting should put oil on their head and wash their face?  (6:17-18)</vt:lpstr>
      <vt:lpstr>Why did Jesus say people who are fasting should put oil on their head and wash their face?  (6:17-18)</vt:lpstr>
      <vt:lpstr>Which of these did Jesus say? (6:19)</vt:lpstr>
      <vt:lpstr>Which of these did Jesus say? (6:19)</vt:lpstr>
      <vt:lpstr>Where should we store our treasures?  (6:20)</vt:lpstr>
      <vt:lpstr>Where should we store our treasures?  (6:20)</vt:lpstr>
      <vt:lpstr>What two masters did Jesus say we can’t serve?  (6:24)</vt:lpstr>
      <vt:lpstr>What two masters did Jesus say we can’t serve?  (6:24)</vt:lpstr>
      <vt:lpstr>What things do birds of the air not do?  (6:26)</vt:lpstr>
      <vt:lpstr>What things do birds of the air not do?  (6:26)</vt:lpstr>
      <vt:lpstr>What should we seek first?  (6:33)</vt:lpstr>
      <vt:lpstr>What should we seek first?  (6:33)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13</cp:revision>
  <dcterms:created xsi:type="dcterms:W3CDTF">2016-04-16T17:22:52Z</dcterms:created>
  <dcterms:modified xsi:type="dcterms:W3CDTF">2017-06-30T20:39:11Z</dcterms:modified>
</cp:coreProperties>
</file>