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that those who are evil know how to do?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Give good gifts to their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Give their son bread when he asks for a stone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Give their son a stone when he asks for bread</a:t>
            </a:r>
          </a:p>
        </p:txBody>
      </p:sp>
    </p:spTree>
    <p:extLst>
      <p:ext uri="{BB962C8B-B14F-4D97-AF65-F5344CB8AC3E}">
        <p14:creationId xmlns:p14="http://schemas.microsoft.com/office/powerpoint/2010/main" val="1473174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that those who are evil know how to do?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Give good gifts to their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Give their son bread when he asks for a stone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Give their son a stone when he asks for bread</a:t>
            </a:r>
          </a:p>
        </p:txBody>
      </p:sp>
    </p:spTree>
    <p:extLst>
      <p:ext uri="{BB962C8B-B14F-4D97-AF65-F5344CB8AC3E}">
        <p14:creationId xmlns:p14="http://schemas.microsoft.com/office/powerpoint/2010/main" val="62579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will the Father in heaven give to those who ask Him?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answer they need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Whatever they want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Good gifts</a:t>
            </a:r>
          </a:p>
        </p:txBody>
      </p:sp>
    </p:spTree>
    <p:extLst>
      <p:ext uri="{BB962C8B-B14F-4D97-AF65-F5344CB8AC3E}">
        <p14:creationId xmlns:p14="http://schemas.microsoft.com/office/powerpoint/2010/main" val="238666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will the Father in heaven give to those who ask Him?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answer they need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Whatever they want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Good gifts</a:t>
            </a:r>
          </a:p>
        </p:txBody>
      </p:sp>
    </p:spTree>
    <p:extLst>
      <p:ext uri="{BB962C8B-B14F-4D97-AF65-F5344CB8AC3E}">
        <p14:creationId xmlns:p14="http://schemas.microsoft.com/office/powerpoint/2010/main" val="100167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we are to “do to others”?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What they have done to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What we want them to do to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What Jesus did to people He knew</a:t>
            </a:r>
          </a:p>
        </p:txBody>
      </p:sp>
    </p:spTree>
    <p:extLst>
      <p:ext uri="{BB962C8B-B14F-4D97-AF65-F5344CB8AC3E}">
        <p14:creationId xmlns:p14="http://schemas.microsoft.com/office/powerpoint/2010/main" val="121077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say we are to “do to others”?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What they have done to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What we want them to do to 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What Jesus did to people He knew</a:t>
            </a:r>
          </a:p>
        </p:txBody>
      </p:sp>
    </p:spTree>
    <p:extLst>
      <p:ext uri="{BB962C8B-B14F-4D97-AF65-F5344CB8AC3E}">
        <p14:creationId xmlns:p14="http://schemas.microsoft.com/office/powerpoint/2010/main" val="151419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sums up the Law and the Prophets?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to others what they did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to others what they did to harm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to others what you would have them do to you.”</a:t>
            </a:r>
          </a:p>
        </p:txBody>
      </p:sp>
    </p:spTree>
    <p:extLst>
      <p:ext uri="{BB962C8B-B14F-4D97-AF65-F5344CB8AC3E}">
        <p14:creationId xmlns:p14="http://schemas.microsoft.com/office/powerpoint/2010/main" val="3291752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Which of these sums up the Law and the Prophets?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to others what they did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to others what they did to harm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to others what you would have them do to you.”</a:t>
            </a:r>
          </a:p>
        </p:txBody>
      </p:sp>
    </p:spTree>
    <p:extLst>
      <p:ext uri="{BB962C8B-B14F-4D97-AF65-F5344CB8AC3E}">
        <p14:creationId xmlns:p14="http://schemas.microsoft.com/office/powerpoint/2010/main" val="1511401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Where do the small gate and narrow road lead?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the place we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destruction</a:t>
            </a:r>
          </a:p>
        </p:txBody>
      </p:sp>
    </p:spTree>
    <p:extLst>
      <p:ext uri="{BB962C8B-B14F-4D97-AF65-F5344CB8AC3E}">
        <p14:creationId xmlns:p14="http://schemas.microsoft.com/office/powerpoint/2010/main" val="2900742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Where do the small gate and narrow road lead?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the place we are going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destruction</a:t>
            </a:r>
          </a:p>
        </p:txBody>
      </p:sp>
    </p:spTree>
    <p:extLst>
      <p:ext uri="{BB962C8B-B14F-4D97-AF65-F5344CB8AC3E}">
        <p14:creationId xmlns:p14="http://schemas.microsoft.com/office/powerpoint/2010/main" val="399600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will happen to those who judge others?  (7:1)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die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be judged.</a:t>
            </a:r>
          </a:p>
        </p:txBody>
      </p:sp>
    </p:spTree>
    <p:extLst>
      <p:ext uri="{BB962C8B-B14F-4D97-AF65-F5344CB8AC3E}">
        <p14:creationId xmlns:p14="http://schemas.microsoft.com/office/powerpoint/2010/main" val="4117596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How many people find the road that leads to life?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Only a few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Almost everyone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No one at all</a:t>
            </a:r>
          </a:p>
        </p:txBody>
      </p:sp>
    </p:spTree>
    <p:extLst>
      <p:ext uri="{BB962C8B-B14F-4D97-AF65-F5344CB8AC3E}">
        <p14:creationId xmlns:p14="http://schemas.microsoft.com/office/powerpoint/2010/main" val="3332857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How many people find the road that leads to life?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Only a few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Almost everyone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No one at all</a:t>
            </a:r>
          </a:p>
        </p:txBody>
      </p:sp>
    </p:spTree>
    <p:extLst>
      <p:ext uri="{BB962C8B-B14F-4D97-AF65-F5344CB8AC3E}">
        <p14:creationId xmlns:p14="http://schemas.microsoft.com/office/powerpoint/2010/main" val="3824990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Which of these statements describe false prophets?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wear sheep’s clothing.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Inside they are wolves.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5008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Which of these statements describe false prophets?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wear sheep’s clothing.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Inside they are wolves.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608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can a person recognize a false prophet?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By their looks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By their fruit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By their clothing</a:t>
            </a:r>
          </a:p>
        </p:txBody>
      </p:sp>
    </p:spTree>
    <p:extLst>
      <p:ext uri="{BB962C8B-B14F-4D97-AF65-F5344CB8AC3E}">
        <p14:creationId xmlns:p14="http://schemas.microsoft.com/office/powerpoint/2010/main" val="2937254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can a person recognize a false prophet?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By their looks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By their fruit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By their clothing</a:t>
            </a:r>
          </a:p>
        </p:txBody>
      </p:sp>
    </p:spTree>
    <p:extLst>
      <p:ext uri="{BB962C8B-B14F-4D97-AF65-F5344CB8AC3E}">
        <p14:creationId xmlns:p14="http://schemas.microsoft.com/office/powerpoint/2010/main" val="1227644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a good tree </a:t>
            </a:r>
            <a:r>
              <a:rPr lang="en-US" i="1" dirty="0"/>
              <a:t>cannot</a:t>
            </a:r>
            <a:r>
              <a:rPr lang="en-US" dirty="0"/>
              <a:t> do?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Bear bad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Bear just a little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Bear rotten fruit</a:t>
            </a:r>
          </a:p>
        </p:txBody>
      </p:sp>
    </p:spTree>
    <p:extLst>
      <p:ext uri="{BB962C8B-B14F-4D97-AF65-F5344CB8AC3E}">
        <p14:creationId xmlns:p14="http://schemas.microsoft.com/office/powerpoint/2010/main" val="3802251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a good tree </a:t>
            </a:r>
            <a:r>
              <a:rPr lang="en-US" i="1" dirty="0"/>
              <a:t>cannot</a:t>
            </a:r>
            <a:r>
              <a:rPr lang="en-US" dirty="0"/>
              <a:t> do?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Bear bad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Bear just a little fruit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Bear rotten fruit</a:t>
            </a:r>
          </a:p>
        </p:txBody>
      </p:sp>
    </p:spTree>
    <p:extLst>
      <p:ext uri="{BB962C8B-B14F-4D97-AF65-F5344CB8AC3E}">
        <p14:creationId xmlns:p14="http://schemas.microsoft.com/office/powerpoint/2010/main" val="1029717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Who did Jesus say would “enter the kingdom of heaven”?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call Him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cast out demons in His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do the will of His Father in heaven</a:t>
            </a:r>
          </a:p>
        </p:txBody>
      </p:sp>
    </p:spTree>
    <p:extLst>
      <p:ext uri="{BB962C8B-B14F-4D97-AF65-F5344CB8AC3E}">
        <p14:creationId xmlns:p14="http://schemas.microsoft.com/office/powerpoint/2010/main" val="906165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Who did Jesus say would “enter the kingdom of heaven”?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call Him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Those who cast out demons in His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Those who do the will of His Father in heaven</a:t>
            </a:r>
          </a:p>
        </p:txBody>
      </p:sp>
    </p:spTree>
    <p:extLst>
      <p:ext uri="{BB962C8B-B14F-4D97-AF65-F5344CB8AC3E}">
        <p14:creationId xmlns:p14="http://schemas.microsoft.com/office/powerpoint/2010/main" val="349822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will happen to those who judge others?  (7:1)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die for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They will be judged.</a:t>
            </a:r>
          </a:p>
        </p:txBody>
      </p:sp>
    </p:spTree>
    <p:extLst>
      <p:ext uri="{BB962C8B-B14F-4D97-AF65-F5344CB8AC3E}">
        <p14:creationId xmlns:p14="http://schemas.microsoft.com/office/powerpoint/2010/main" val="493392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Those who hear Jesus’ words and put them into practice are like who?  (7:24)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A wise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foolish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rich man</a:t>
            </a:r>
          </a:p>
        </p:txBody>
      </p:sp>
    </p:spTree>
    <p:extLst>
      <p:ext uri="{BB962C8B-B14F-4D97-AF65-F5344CB8AC3E}">
        <p14:creationId xmlns:p14="http://schemas.microsoft.com/office/powerpoint/2010/main" val="1891050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Those who hear Jesus’ words and put them into practice are like who?  (7:24)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 wise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foolish man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 rich man</a:t>
            </a:r>
          </a:p>
        </p:txBody>
      </p:sp>
    </p:spTree>
    <p:extLst>
      <p:ext uri="{BB962C8B-B14F-4D97-AF65-F5344CB8AC3E}">
        <p14:creationId xmlns:p14="http://schemas.microsoft.com/office/powerpoint/2010/main" val="379515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happened to the wise man’s house when the rains came?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flooded.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did not fall.”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71682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happened to the wise man’s house when the rains came?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flooded.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“It did not fall.”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1494043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foolish man’s house when the rains came, the streams rose, and the winds blew?  (7:27)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floated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fell with a great crash.”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stood firm.”</a:t>
            </a:r>
          </a:p>
        </p:txBody>
      </p:sp>
    </p:spTree>
    <p:extLst>
      <p:ext uri="{BB962C8B-B14F-4D97-AF65-F5344CB8AC3E}">
        <p14:creationId xmlns:p14="http://schemas.microsoft.com/office/powerpoint/2010/main" val="1819657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foolish man’s house when the rains came, the streams rose, and the winds blew?  (7:27)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floated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“It fell with a great crash.”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stood firm.”</a:t>
            </a:r>
          </a:p>
        </p:txBody>
      </p:sp>
    </p:spTree>
    <p:extLst>
      <p:ext uri="{BB962C8B-B14F-4D97-AF65-F5344CB8AC3E}">
        <p14:creationId xmlns:p14="http://schemas.microsoft.com/office/powerpoint/2010/main" val="3595650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“Blessed are you when people insult you, persecute you and falsely say all kinds of evil against you because of me. ...”  (Matthew 5:11-12)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“…Rejoice and be glad, because great is your reward in heaven, for in the same way they persecuted the prophets who were before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“…You will be rewarded greatly for honoring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I am happy with what you’ve done, and so is my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2473453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“Blessed are you when people insult you, persecute you and falsely say all kinds of evil against you because of me. ...”  (Matthew 5:11-12)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“…Rejoice and be glad, because great is your reward in heaven, for in the same way they persecuted the prophets who were before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“…You will be rewarded greatly for honoring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I am happy with what you’ve done, and so is my Father in heaven.</a:t>
            </a:r>
          </a:p>
        </p:txBody>
      </p:sp>
    </p:spTree>
    <p:extLst>
      <p:ext uri="{BB962C8B-B14F-4D97-AF65-F5344CB8AC3E}">
        <p14:creationId xmlns:p14="http://schemas.microsoft.com/office/powerpoint/2010/main" val="408799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do before removing “the speck from your brother’s eye”?  (7:5)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“Remove the plank from your brother’s other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“Take the plank out of your own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“Pay no attention to the plank in your own eye.”</a:t>
            </a:r>
          </a:p>
        </p:txBody>
      </p:sp>
    </p:spTree>
    <p:extLst>
      <p:ext uri="{BB962C8B-B14F-4D97-AF65-F5344CB8AC3E}">
        <p14:creationId xmlns:p14="http://schemas.microsoft.com/office/powerpoint/2010/main" val="65670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do before removing “the speck from your brother’s eye”?  (7:5)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“Remove the plank from your brother’s other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“Take the plank out of your own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“Pay no attention to the plank in your own eye.”</a:t>
            </a:r>
          </a:p>
        </p:txBody>
      </p:sp>
    </p:spTree>
    <p:extLst>
      <p:ext uri="{BB962C8B-B14F-4D97-AF65-F5344CB8AC3E}">
        <p14:creationId xmlns:p14="http://schemas.microsoft.com/office/powerpoint/2010/main" val="239031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will happen if people “Knock”?  (7:7)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receive an answer.”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door will be opened.”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2528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will happen if people “Knock”?  (7:7)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will receive an answer.”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 door will be opened.”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8327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happens when people “Seek”?  (7:8)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find.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get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win the game.</a:t>
            </a:r>
          </a:p>
        </p:txBody>
      </p:sp>
    </p:spTree>
    <p:extLst>
      <p:ext uri="{BB962C8B-B14F-4D97-AF65-F5344CB8AC3E}">
        <p14:creationId xmlns:p14="http://schemas.microsoft.com/office/powerpoint/2010/main" val="387071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happens when people “Seek”?  (7:8)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They will find.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get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They will win the game.</a:t>
            </a:r>
          </a:p>
        </p:txBody>
      </p:sp>
    </p:spTree>
    <p:extLst>
      <p:ext uri="{BB962C8B-B14F-4D97-AF65-F5344CB8AC3E}">
        <p14:creationId xmlns:p14="http://schemas.microsoft.com/office/powerpoint/2010/main" val="22057428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1280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5</vt:lpstr>
      <vt:lpstr>What will happen to those who judge others?  (7:1)</vt:lpstr>
      <vt:lpstr>What will happen to those who judge others?  (7:1)</vt:lpstr>
      <vt:lpstr>What did Jesus say to do before removing “the speck from your brother’s eye”?  (7:5)</vt:lpstr>
      <vt:lpstr>What did Jesus say to do before removing “the speck from your brother’s eye”?  (7:5)</vt:lpstr>
      <vt:lpstr>What did Jesus say will happen if people “Knock”?  (7:7)</vt:lpstr>
      <vt:lpstr>What did Jesus say will happen if people “Knock”?  (7:7)</vt:lpstr>
      <vt:lpstr>What did Jesus say happens when people “Seek”?  (7:8)</vt:lpstr>
      <vt:lpstr>What did Jesus say happens when people “Seek”?  (7:8)</vt:lpstr>
      <vt:lpstr>What did Jesus say that those who are evil know how to do?  (7:11)</vt:lpstr>
      <vt:lpstr>What did Jesus say that those who are evil know how to do?  (7:11)</vt:lpstr>
      <vt:lpstr>What will the Father in heaven give to those who ask Him?  (7:11)</vt:lpstr>
      <vt:lpstr>What will the Father in heaven give to those who ask Him?  (7:11)</vt:lpstr>
      <vt:lpstr>What did Jesus say we are to “do to others”?  (7:12)</vt:lpstr>
      <vt:lpstr>What did Jesus say we are to “do to others”?  (7:12)</vt:lpstr>
      <vt:lpstr>Which of these sums up the Law and the Prophets?  (7:12)</vt:lpstr>
      <vt:lpstr>Which of these sums up the Law and the Prophets?  (7:12)</vt:lpstr>
      <vt:lpstr>Where do the small gate and narrow road lead?  (7:14)</vt:lpstr>
      <vt:lpstr>Where do the small gate and narrow road lead?  (7:14)</vt:lpstr>
      <vt:lpstr>How many people find the road that leads to life?  (7:14)</vt:lpstr>
      <vt:lpstr>How many people find the road that leads to life?  (7:14)</vt:lpstr>
      <vt:lpstr>Which of these statements describe false prophets?  (7:15)</vt:lpstr>
      <vt:lpstr>Which of these statements describe false prophets?  (7:15)</vt:lpstr>
      <vt:lpstr>How can a person recognize a false prophet?  (7:16)</vt:lpstr>
      <vt:lpstr>How can a person recognize a false prophet?  (7:16)</vt:lpstr>
      <vt:lpstr>What did Jesus say a good tree cannot do?  (7:18)</vt:lpstr>
      <vt:lpstr>What did Jesus say a good tree cannot do?  (7:18)</vt:lpstr>
      <vt:lpstr>Who did Jesus say would “enter the kingdom of heaven”? (7:21)</vt:lpstr>
      <vt:lpstr>Who did Jesus say would “enter the kingdom of heaven”? (7:21)</vt:lpstr>
      <vt:lpstr>Those who hear Jesus’ words and put them into practice are like who?  (7:24)</vt:lpstr>
      <vt:lpstr>Those who hear Jesus’ words and put them into practice are like who?  (7:24)</vt:lpstr>
      <vt:lpstr>What happened to the wise man’s house when the rains came?  (7:25)</vt:lpstr>
      <vt:lpstr>What happened to the wise man’s house when the rains came?  (7:25)</vt:lpstr>
      <vt:lpstr>What happened to the foolish man’s house when the rains came, the streams rose, and the winds blew?  (7:27)</vt:lpstr>
      <vt:lpstr>What happened to the foolish man’s house when the rains came, the streams rose, and the winds blew?  (7:27)</vt:lpstr>
      <vt:lpstr>Finish this verse:  “Blessed are you when people insult you, persecute you and falsely say all kinds of evil against you because of me. ...”  (Matthew 5:11-12)</vt:lpstr>
      <vt:lpstr>Finish this verse:  “Blessed are you when people insult you, persecute you and falsely say all kinds of evil against you because of me. ...”  (Matthew 5:11-12)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2017-06-30T20:45:25Z</dcterms:modified>
</cp:coreProperties>
</file>