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86A2-6D43-4083-8C54-379413B9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news made all the believers in Phoenicia and Samaria glad?  (15:3)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C4CD5-CB14-4773-A088-7EB70B281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news that Paul and Barnabas were traveling to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news that Saul’s name was now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news that the apostles were still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news of how the Gentiles had been converted</a:t>
            </a:r>
          </a:p>
        </p:txBody>
      </p:sp>
    </p:spTree>
    <p:extLst>
      <p:ext uri="{BB962C8B-B14F-4D97-AF65-F5344CB8AC3E}">
        <p14:creationId xmlns:p14="http://schemas.microsoft.com/office/powerpoint/2010/main" val="240367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86A2-6D43-4083-8C54-379413B9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news made all the believers in Phoenicia and Samaria glad?  (15:3)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C4CD5-CB14-4773-A088-7EB70B281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news that Paul and Barnabas were traveling to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news that Saul’s name was now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news that the apostles were still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news of how the Gentiles had been converted</a:t>
            </a:r>
          </a:p>
        </p:txBody>
      </p:sp>
    </p:spTree>
    <p:extLst>
      <p:ext uri="{BB962C8B-B14F-4D97-AF65-F5344CB8AC3E}">
        <p14:creationId xmlns:p14="http://schemas.microsoft.com/office/powerpoint/2010/main" val="1949452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11846-380F-40F9-A452-6470AA3E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that the Gentiles must be circumcised and required to keep the law of Moses?  (15:5)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F3B33-AAEE-4D55-B7A0-FF32FEE0B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the believers who belonged to the party of the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and 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the other Jews</a:t>
            </a:r>
          </a:p>
        </p:txBody>
      </p:sp>
    </p:spTree>
    <p:extLst>
      <p:ext uri="{BB962C8B-B14F-4D97-AF65-F5344CB8AC3E}">
        <p14:creationId xmlns:p14="http://schemas.microsoft.com/office/powerpoint/2010/main" val="2962276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11846-380F-40F9-A452-6470AA3E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that the Gentiles must be circumcised and required to keep the law of Moses?  (15:5)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F3B33-AAEE-4D55-B7A0-FF32FEE0B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Some of the believers who belonged to the party of the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and 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the other Jews</a:t>
            </a:r>
          </a:p>
        </p:txBody>
      </p:sp>
    </p:spTree>
    <p:extLst>
      <p:ext uri="{BB962C8B-B14F-4D97-AF65-F5344CB8AC3E}">
        <p14:creationId xmlns:p14="http://schemas.microsoft.com/office/powerpoint/2010/main" val="489161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FD29-F34C-40E1-9250-53A152BB9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Whose law did the Pharisees say the Gentiles must be required to keep?  (15:5)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21435-D320-4CE9-854E-602FBBD9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08237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law of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law of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law of Moses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law of the land</a:t>
            </a:r>
          </a:p>
        </p:txBody>
      </p:sp>
    </p:spTree>
    <p:extLst>
      <p:ext uri="{BB962C8B-B14F-4D97-AF65-F5344CB8AC3E}">
        <p14:creationId xmlns:p14="http://schemas.microsoft.com/office/powerpoint/2010/main" val="3910161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FD29-F34C-40E1-9250-53A152BB9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Whose law did the Pharisees say the Gentiles must be required to keep?  (15:5)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21435-D320-4CE9-854E-602FBBD9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08237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law of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law of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law of Moses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law of the land</a:t>
            </a:r>
          </a:p>
        </p:txBody>
      </p:sp>
    </p:spTree>
    <p:extLst>
      <p:ext uri="{BB962C8B-B14F-4D97-AF65-F5344CB8AC3E}">
        <p14:creationId xmlns:p14="http://schemas.microsoft.com/office/powerpoint/2010/main" val="2542130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6EA86-A018-4890-BA13-D3F1D8AC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show that He accepted the Gentiles?  (15:8)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0411-E44D-41BD-BD96-2002882BF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7836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setting them free from their captivity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giving them Peter as their teacher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giving the Holy Spirit to them, just as He did to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sending them a vision</a:t>
            </a:r>
          </a:p>
        </p:txBody>
      </p:sp>
    </p:spTree>
    <p:extLst>
      <p:ext uri="{BB962C8B-B14F-4D97-AF65-F5344CB8AC3E}">
        <p14:creationId xmlns:p14="http://schemas.microsoft.com/office/powerpoint/2010/main" val="1362840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6EA86-A018-4890-BA13-D3F1D8AC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show that He accepted the Gentiles?  (15:8)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0411-E44D-41BD-BD96-2002882BF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7836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setting them free from their captivity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giving them Peter as their teacher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By giving the Holy Spirit to them, just as He did to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sending them a vision</a:t>
            </a:r>
          </a:p>
        </p:txBody>
      </p:sp>
    </p:spTree>
    <p:extLst>
      <p:ext uri="{BB962C8B-B14F-4D97-AF65-F5344CB8AC3E}">
        <p14:creationId xmlns:p14="http://schemas.microsoft.com/office/powerpoint/2010/main" val="4092360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105CF-D64E-4492-9983-3C828A8F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purify the hearts of the Gentiles?  (15:9)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9A46B-7566-4760-8BA3-6588E7324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their good 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their father’s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7337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105CF-D64E-4492-9983-3C828A8F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purify the hearts of the Gentiles?  (15:9)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9A46B-7566-4760-8BA3-6588E7324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their good 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By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their father’s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9583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3AF93-8FAE-4849-848B-FC620D99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Paul and Barnabas travel right after they went to </a:t>
            </a:r>
            <a:r>
              <a:rPr lang="en-US" dirty="0" err="1"/>
              <a:t>Attalia</a:t>
            </a:r>
            <a:r>
              <a:rPr lang="en-US" dirty="0"/>
              <a:t>?  (14:26)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2F772-20F0-4683-8856-B25A57722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Sicily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Antioch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Syria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</p:txBody>
      </p:sp>
    </p:spTree>
    <p:extLst>
      <p:ext uri="{BB962C8B-B14F-4D97-AF65-F5344CB8AC3E}">
        <p14:creationId xmlns:p14="http://schemas.microsoft.com/office/powerpoint/2010/main" val="265258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86D3-883A-4159-99B8-4C3275071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Peter say some believers were doing by putting on the necks of the Gentiles a yoke that neither they nor their ancestors had been able to bear?  (15:10)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C8FD9-AB87-4577-90F1-89673F67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Trying to test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Trying to wear them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Trying to find forgiveness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Trying to punish themselves</a:t>
            </a:r>
          </a:p>
        </p:txBody>
      </p:sp>
    </p:spTree>
    <p:extLst>
      <p:ext uri="{BB962C8B-B14F-4D97-AF65-F5344CB8AC3E}">
        <p14:creationId xmlns:p14="http://schemas.microsoft.com/office/powerpoint/2010/main" val="945579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86D3-883A-4159-99B8-4C3275071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Peter say some believers were doing by putting on the necks of the Gentiles a yoke that neither they nor their ancestors had been able to bear?  (15:10)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C8FD9-AB87-4577-90F1-89673F67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Trying to test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Trying to wear them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Trying to find forgiveness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Trying to punish themselves</a:t>
            </a:r>
          </a:p>
        </p:txBody>
      </p:sp>
    </p:spTree>
    <p:extLst>
      <p:ext uri="{BB962C8B-B14F-4D97-AF65-F5344CB8AC3E}">
        <p14:creationId xmlns:p14="http://schemas.microsoft.com/office/powerpoint/2010/main" val="1266991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139D-F973-4746-832D-A82391B2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are the Jews and the Gentiles saved?  (15:11)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52456-F663-40A5-9E72-81709C915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the grace of our Lord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the power of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the forgiveness of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their actions</a:t>
            </a:r>
          </a:p>
        </p:txBody>
      </p:sp>
    </p:spTree>
    <p:extLst>
      <p:ext uri="{BB962C8B-B14F-4D97-AF65-F5344CB8AC3E}">
        <p14:creationId xmlns:p14="http://schemas.microsoft.com/office/powerpoint/2010/main" val="4016548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139D-F973-4746-832D-A82391B2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are the Jews and the Gentiles saved?  (15:11)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52456-F663-40A5-9E72-81709C915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Through the grace of our Lord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the power of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the forgiveness of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their actions</a:t>
            </a:r>
          </a:p>
        </p:txBody>
      </p:sp>
    </p:spTree>
    <p:extLst>
      <p:ext uri="{BB962C8B-B14F-4D97-AF65-F5344CB8AC3E}">
        <p14:creationId xmlns:p14="http://schemas.microsoft.com/office/powerpoint/2010/main" val="2911750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55160-15B7-456E-9BA1-AD34BA616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With whom did the church decide to send Judas and Silas to Antioch?  (15:22)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6031D-9400-4FEB-8962-E82BE9E3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and 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and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guard</a:t>
            </a:r>
          </a:p>
        </p:txBody>
      </p:sp>
    </p:spTree>
    <p:extLst>
      <p:ext uri="{BB962C8B-B14F-4D97-AF65-F5344CB8AC3E}">
        <p14:creationId xmlns:p14="http://schemas.microsoft.com/office/powerpoint/2010/main" val="1303204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55160-15B7-456E-9BA1-AD34BA616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With whom did the church decide to send Judas and Silas to Antioch?  (15:22)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6031D-9400-4FEB-8962-E82BE9E3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Paul and 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and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guard</a:t>
            </a:r>
          </a:p>
        </p:txBody>
      </p:sp>
    </p:spTree>
    <p:extLst>
      <p:ext uri="{BB962C8B-B14F-4D97-AF65-F5344CB8AC3E}">
        <p14:creationId xmlns:p14="http://schemas.microsoft.com/office/powerpoint/2010/main" val="3833247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B3B85-142B-4EDB-9C44-DF11A45D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letter to the Gentile believers in Antioch, Syria, and Cilicia describe Barnabas and Paul?  (15:26)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10006-0C0D-4176-9E86-FF5CE895D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“Men who were tired and in need of a place to rest”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“Men who would do anything for their fellow Jew”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“Men who needed to learn the law of Moses”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“Men who have risked their lives for the name of our Lord Jesus Christ”</a:t>
            </a:r>
          </a:p>
        </p:txBody>
      </p:sp>
    </p:spTree>
    <p:extLst>
      <p:ext uri="{BB962C8B-B14F-4D97-AF65-F5344CB8AC3E}">
        <p14:creationId xmlns:p14="http://schemas.microsoft.com/office/powerpoint/2010/main" val="3387027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B3B85-142B-4EDB-9C44-DF11A45D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letter to the Gentile believers in Antioch, Syria, and Cilicia describe Barnabas and Paul?  (15:26)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10006-0C0D-4176-9E86-FF5CE895D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“Men who were tired and in need of a place to rest”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“Men who would do anything for their fellow Jew”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“Men who needed to learn the law of Moses”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“Men who have risked their lives for the name of our Lord Jesus Christ”</a:t>
            </a:r>
          </a:p>
        </p:txBody>
      </p:sp>
    </p:spTree>
    <p:extLst>
      <p:ext uri="{BB962C8B-B14F-4D97-AF65-F5344CB8AC3E}">
        <p14:creationId xmlns:p14="http://schemas.microsoft.com/office/powerpoint/2010/main" val="42185898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13CA2-808B-4CE6-84A3-C0F533FE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apostles and elders send Judas and Silas to Antioch?  (15:27)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2EF98-5A25-4C11-8076-1E9E3C140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see what was happening with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watch Paul and 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confirm by word of mouth what they were writing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persecute the Gentiles</a:t>
            </a:r>
          </a:p>
        </p:txBody>
      </p:sp>
    </p:spTree>
    <p:extLst>
      <p:ext uri="{BB962C8B-B14F-4D97-AF65-F5344CB8AC3E}">
        <p14:creationId xmlns:p14="http://schemas.microsoft.com/office/powerpoint/2010/main" val="31489064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13CA2-808B-4CE6-84A3-C0F533FE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apostles and elders send Judas and Silas to Antioch?  (15:27)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2EF98-5A25-4C11-8076-1E9E3C140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see what was happening with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watch Paul and 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confirm by word of mouth what they were writing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persecute the Gentiles</a:t>
            </a:r>
          </a:p>
        </p:txBody>
      </p:sp>
    </p:spTree>
    <p:extLst>
      <p:ext uri="{BB962C8B-B14F-4D97-AF65-F5344CB8AC3E}">
        <p14:creationId xmlns:p14="http://schemas.microsoft.com/office/powerpoint/2010/main" val="5471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3AF93-8FAE-4849-848B-FC620D99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Paul and Barnabas travel right after they went to </a:t>
            </a:r>
            <a:r>
              <a:rPr lang="en-US" dirty="0" err="1"/>
              <a:t>Attalia</a:t>
            </a:r>
            <a:r>
              <a:rPr lang="en-US" dirty="0"/>
              <a:t>?  (14:26)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2F772-20F0-4683-8856-B25A57722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Sicily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Antioch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Syria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</p:txBody>
      </p:sp>
    </p:spTree>
    <p:extLst>
      <p:ext uri="{BB962C8B-B14F-4D97-AF65-F5344CB8AC3E}">
        <p14:creationId xmlns:p14="http://schemas.microsoft.com/office/powerpoint/2010/main" val="4108895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C845-6CF6-4F93-A6E9-1CA78FADE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letter say Gentiles were to abstain from?  (15:29)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C6EF7-42DC-4E77-8A5C-B9D62172C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food sacrificed to idols, and from blood”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the meat of strangled animals”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sexual immorality”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269938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C845-6CF6-4F93-A6E9-1CA78FADE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letter say Gentiles were to abstain from?  (15:29)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C6EF7-42DC-4E77-8A5C-B9D62172C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food sacrificed to idols, and from blood”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the meat of strangled animals”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sexual immorality”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87801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18EFC-C240-4AA4-A75A-EA06D2706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Paul not think it was wise to take John, also called Mark, with them?  (15:37-38)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CCE2B-9DF5-4A79-8BE4-8DCBC37CE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was a Gentile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was ill and not fit for travel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a family to care for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deserted them in Pamphylia</a:t>
            </a:r>
          </a:p>
        </p:txBody>
      </p:sp>
    </p:spTree>
    <p:extLst>
      <p:ext uri="{BB962C8B-B14F-4D97-AF65-F5344CB8AC3E}">
        <p14:creationId xmlns:p14="http://schemas.microsoft.com/office/powerpoint/2010/main" val="11783463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18EFC-C240-4AA4-A75A-EA06D2706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Paul not think it was wise to take John, also called Mark, with them?  (15:37-38)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CCE2B-9DF5-4A79-8BE4-8DCBC37CE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was a Gentile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was ill and not fit for travel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a family to care for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he had deserted them in Pamphylia</a:t>
            </a:r>
          </a:p>
        </p:txBody>
      </p:sp>
    </p:spTree>
    <p:extLst>
      <p:ext uri="{BB962C8B-B14F-4D97-AF65-F5344CB8AC3E}">
        <p14:creationId xmlns:p14="http://schemas.microsoft.com/office/powerpoint/2010/main" val="33286983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768CA-3733-4ED1-8CB1-B950B7E4A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because of Paul and Barnabas’s sharp disagreement?  (15:39)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6C144-3237-483C-B578-62B4EE521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apologized and forgave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went their separate ways.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stopped preaching and teaching.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took a vacation.</a:t>
            </a:r>
          </a:p>
        </p:txBody>
      </p:sp>
    </p:spTree>
    <p:extLst>
      <p:ext uri="{BB962C8B-B14F-4D97-AF65-F5344CB8AC3E}">
        <p14:creationId xmlns:p14="http://schemas.microsoft.com/office/powerpoint/2010/main" val="20189633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768CA-3733-4ED1-8CB1-B950B7E4A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because of Paul and Barnabas’s sharp disagreement?  (15:39)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6C144-3237-483C-B578-62B4EE521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apologized and forgave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went their separate ways.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stopped preaching and teaching.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took a vacation.</a:t>
            </a:r>
          </a:p>
        </p:txBody>
      </p:sp>
    </p:spTree>
    <p:extLst>
      <p:ext uri="{BB962C8B-B14F-4D97-AF65-F5344CB8AC3E}">
        <p14:creationId xmlns:p14="http://schemas.microsoft.com/office/powerpoint/2010/main" val="30151437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4A30-635E-4D0F-8A90-7A22D7F1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leave Antioch?  </a:t>
            </a:r>
            <a:br>
              <a:rPr lang="en-US" dirty="0"/>
            </a:br>
            <a:r>
              <a:rPr lang="en-US" dirty="0"/>
              <a:t>(15:40-41)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FCDE4-571F-4CF5-84CB-9B042193E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great anger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land and by sea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Commended by the believers to the grace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837890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4A30-635E-4D0F-8A90-7A22D7F1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leave Antioch?  </a:t>
            </a:r>
            <a:br>
              <a:rPr lang="en-US" dirty="0"/>
            </a:br>
            <a:r>
              <a:rPr lang="en-US" dirty="0"/>
              <a:t>(15:40-41)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FCDE4-571F-4CF5-84CB-9B042193E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great anger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land and by sea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Commended by the believers to the grace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4276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5985D-24BC-4EC1-92F8-DC78FB990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had God opened a door of faith in </a:t>
            </a:r>
            <a:r>
              <a:rPr lang="en-US" dirty="0" err="1"/>
              <a:t>Attalia</a:t>
            </a:r>
            <a:r>
              <a:rPr lang="en-US" dirty="0"/>
              <a:t>?  (14:26-27)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187CE-C8B9-4610-BD53-C05B17B92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Paul and 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apostles</a:t>
            </a:r>
          </a:p>
        </p:txBody>
      </p:sp>
    </p:spTree>
    <p:extLst>
      <p:ext uri="{BB962C8B-B14F-4D97-AF65-F5344CB8AC3E}">
        <p14:creationId xmlns:p14="http://schemas.microsoft.com/office/powerpoint/2010/main" val="1047317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5985D-24BC-4EC1-92F8-DC78FB990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had God opened a door of faith in </a:t>
            </a:r>
            <a:r>
              <a:rPr lang="en-US" dirty="0" err="1"/>
              <a:t>Attalia</a:t>
            </a:r>
            <a:r>
              <a:rPr lang="en-US" dirty="0"/>
              <a:t>?  (14:26-27)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187CE-C8B9-4610-BD53-C05B17B92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Paul and 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apostles</a:t>
            </a:r>
          </a:p>
        </p:txBody>
      </p:sp>
    </p:spTree>
    <p:extLst>
      <p:ext uri="{BB962C8B-B14F-4D97-AF65-F5344CB8AC3E}">
        <p14:creationId xmlns:p14="http://schemas.microsoft.com/office/powerpoint/2010/main" val="267004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65F0A-1DCD-494D-AC64-1760C74BE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 and Barnabas stay with for a long time in Antioch?  (14:28)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37B4A-154C-40C1-9C39-1DE61FBEA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their own apartment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the Jews</a:t>
            </a:r>
          </a:p>
        </p:txBody>
      </p:sp>
    </p:spTree>
    <p:extLst>
      <p:ext uri="{BB962C8B-B14F-4D97-AF65-F5344CB8AC3E}">
        <p14:creationId xmlns:p14="http://schemas.microsoft.com/office/powerpoint/2010/main" val="256019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65F0A-1DCD-494D-AC64-1760C74BE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 and Barnabas stay with for a long time in Antioch?  (14:28)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37B4A-154C-40C1-9C39-1DE61FBEA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their own apartment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With 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the Jews</a:t>
            </a:r>
          </a:p>
        </p:txBody>
      </p:sp>
    </p:spTree>
    <p:extLst>
      <p:ext uri="{BB962C8B-B14F-4D97-AF65-F5344CB8AC3E}">
        <p14:creationId xmlns:p14="http://schemas.microsoft.com/office/powerpoint/2010/main" val="221337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18F71-6E6E-4551-AD9E-2737F10A4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what custom did some people teach that one must be circumcised in order to be saved?  (15:1)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76E19-AFB3-466E-8A5F-D74D3743E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581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“According to the custom taught by Moses”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“According to Gentile custom”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“According to the custom taught by Paul”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“According to the custom in Antioch”</a:t>
            </a:r>
          </a:p>
        </p:txBody>
      </p:sp>
    </p:spTree>
    <p:extLst>
      <p:ext uri="{BB962C8B-B14F-4D97-AF65-F5344CB8AC3E}">
        <p14:creationId xmlns:p14="http://schemas.microsoft.com/office/powerpoint/2010/main" val="227070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18F71-6E6E-4551-AD9E-2737F10A4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what custom did some people teach that one must be circumcised in order to be saved?  (15:1)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76E19-AFB3-466E-8A5F-D74D3743E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581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“According to the custom taught by Moses”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“According to Gentile custom”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“According to the custom taught by Paul”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“According to the custom in Antioch”</a:t>
            </a:r>
          </a:p>
        </p:txBody>
      </p:sp>
    </p:spTree>
    <p:extLst>
      <p:ext uri="{BB962C8B-B14F-4D97-AF65-F5344CB8AC3E}">
        <p14:creationId xmlns:p14="http://schemas.microsoft.com/office/powerpoint/2010/main" val="24493010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1446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Acts Dig Site 10</vt:lpstr>
      <vt:lpstr>Where did Paul and Barnabas travel right after they went to Attalia?  (14:26)</vt:lpstr>
      <vt:lpstr>Where did Paul and Barnabas travel right after they went to Attalia?  (14:26)</vt:lpstr>
      <vt:lpstr>To whom had God opened a door of faith in Attalia?  (14:26-27)</vt:lpstr>
      <vt:lpstr>To whom had God opened a door of faith in Attalia?  (14:26-27)</vt:lpstr>
      <vt:lpstr>Who did Paul and Barnabas stay with for a long time in Antioch?  (14:28)</vt:lpstr>
      <vt:lpstr>Who did Paul and Barnabas stay with for a long time in Antioch?  (14:28)</vt:lpstr>
      <vt:lpstr>According to what custom did some people teach that one must be circumcised in order to be saved?  (15:1)</vt:lpstr>
      <vt:lpstr>According to what custom did some people teach that one must be circumcised in order to be saved?  (15:1)</vt:lpstr>
      <vt:lpstr>What news made all the believers in Phoenicia and Samaria glad?  (15:3)</vt:lpstr>
      <vt:lpstr>What news made all the believers in Phoenicia and Samaria glad?  (15:3)</vt:lpstr>
      <vt:lpstr>Who said that the Gentiles must be circumcised and required to keep the law of Moses?  (15:5)</vt:lpstr>
      <vt:lpstr>Who said that the Gentiles must be circumcised and required to keep the law of Moses?  (15:5)</vt:lpstr>
      <vt:lpstr>Whose law did the Pharisees say the Gentiles must be required to keep?  (15:5)</vt:lpstr>
      <vt:lpstr>Whose law did the Pharisees say the Gentiles must be required to keep?  (15:5)</vt:lpstr>
      <vt:lpstr>How did God show that He accepted the Gentiles?  (15:8)</vt:lpstr>
      <vt:lpstr>How did God show that He accepted the Gentiles?  (15:8)</vt:lpstr>
      <vt:lpstr>How did God purify the hearts of the Gentiles?  (15:9)</vt:lpstr>
      <vt:lpstr>How did God purify the hearts of the Gentiles?  (15:9)</vt:lpstr>
      <vt:lpstr>What did Peter say some believers were doing by putting on the necks of the Gentiles a yoke that neither they nor their ancestors had been able to bear?  (15:10)</vt:lpstr>
      <vt:lpstr>What did Peter say some believers were doing by putting on the necks of the Gentiles a yoke that neither they nor their ancestors had been able to bear?  (15:10)</vt:lpstr>
      <vt:lpstr>How are the Jews and the Gentiles saved?  (15:11)</vt:lpstr>
      <vt:lpstr>How are the Jews and the Gentiles saved?  (15:11)</vt:lpstr>
      <vt:lpstr>With whom did the church decide to send Judas and Silas to Antioch?  (15:22)</vt:lpstr>
      <vt:lpstr>With whom did the church decide to send Judas and Silas to Antioch?  (15:22)</vt:lpstr>
      <vt:lpstr>How did the letter to the Gentile believers in Antioch, Syria, and Cilicia describe Barnabas and Paul?  (15:26)</vt:lpstr>
      <vt:lpstr>How did the letter to the Gentile believers in Antioch, Syria, and Cilicia describe Barnabas and Paul?  (15:26)</vt:lpstr>
      <vt:lpstr>Why did the apostles and elders send Judas and Silas to Antioch?  (15:27)</vt:lpstr>
      <vt:lpstr>Why did the apostles and elders send Judas and Silas to Antioch?  (15:27)</vt:lpstr>
      <vt:lpstr>What did the letter say Gentiles were to abstain from?  (15:29)</vt:lpstr>
      <vt:lpstr>What did the letter say Gentiles were to abstain from?  (15:29)</vt:lpstr>
      <vt:lpstr>Why did Paul not think it was wise to take John, also called Mark, with them?  (15:37-38)</vt:lpstr>
      <vt:lpstr>Why did Paul not think it was wise to take John, also called Mark, with them?  (15:37-38)</vt:lpstr>
      <vt:lpstr>What happened because of Paul and Barnabas’s sharp disagreement?  (15:39)</vt:lpstr>
      <vt:lpstr>What happened because of Paul and Barnabas’s sharp disagreement?  (15:39)</vt:lpstr>
      <vt:lpstr>How did Paul leave Antioch?   (15:40-41)</vt:lpstr>
      <vt:lpstr>How did Paul leave Antioch?   (15:40-41)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2018-08-16T18:16:15Z</dcterms:modified>
</cp:coreProperties>
</file>