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0668-5FE7-47AC-ACF1-7FA4462C3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upon arriving in Berea?  (17:10)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61CC7-5C56-4CEF-AB99-31B9FCB84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Sought out a hiding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to the Jewish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Preached along the streets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Spread rumors about the Thessalonians</a:t>
            </a:r>
          </a:p>
        </p:txBody>
      </p:sp>
    </p:spTree>
    <p:extLst>
      <p:ext uri="{BB962C8B-B14F-4D97-AF65-F5344CB8AC3E}">
        <p14:creationId xmlns:p14="http://schemas.microsoft.com/office/powerpoint/2010/main" val="247896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0668-5FE7-47AC-ACF1-7FA4462C3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upon arriving in Berea?  (17:10)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61CC7-5C56-4CEF-AB99-31B9FCB84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Sought out a hiding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Went to the Jewish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Preached along the streets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Spread rumors about the Thessalonians</a:t>
            </a:r>
          </a:p>
        </p:txBody>
      </p:sp>
    </p:spTree>
    <p:extLst>
      <p:ext uri="{BB962C8B-B14F-4D97-AF65-F5344CB8AC3E}">
        <p14:creationId xmlns:p14="http://schemas.microsoft.com/office/powerpoint/2010/main" val="106809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E623-8AFC-4000-A013-0461B0AB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Berean Jews receive the message?  (17:11)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9914-B9D3-45CE-9B82-8229533D9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anger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extreme caution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closed-off minds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great eagerness</a:t>
            </a:r>
          </a:p>
        </p:txBody>
      </p:sp>
    </p:spTree>
    <p:extLst>
      <p:ext uri="{BB962C8B-B14F-4D97-AF65-F5344CB8AC3E}">
        <p14:creationId xmlns:p14="http://schemas.microsoft.com/office/powerpoint/2010/main" val="2497319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E623-8AFC-4000-A013-0461B0AB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Berean Jews receive the message?  (17:11)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9914-B9D3-45CE-9B82-8229533D9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anger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extreme caution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closed-off minds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With great eagerness</a:t>
            </a:r>
          </a:p>
        </p:txBody>
      </p:sp>
    </p:spTree>
    <p:extLst>
      <p:ext uri="{BB962C8B-B14F-4D97-AF65-F5344CB8AC3E}">
        <p14:creationId xmlns:p14="http://schemas.microsoft.com/office/powerpoint/2010/main" val="376141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Jews in Thessalonica do when they learned that Paul was preaching the word of God at Berea?  (17:13)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them went to Berea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agitated the crowds in Berea.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stirred up the crowds in Berea.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39009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Jews in Thessalonica do when they learned that Paul was preaching the word of God at Berea?  (17:13)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them went to Berea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agitated the crowds in Berea.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stirred up the crowds in Berea.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6354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Paul sent while Silas and Timothy stayed at Berea?  (17:14-15)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Thessalonica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Athens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</a:t>
            </a:r>
            <a:r>
              <a:rPr lang="en-US" sz="4000" dirty="0" err="1"/>
              <a:t>Lystra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7131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Paul sent while Silas and Timothy stayed at Berea?  (17:14-15)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Thessalonica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Athens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</a:t>
            </a:r>
            <a:r>
              <a:rPr lang="en-US" sz="4000" dirty="0" err="1"/>
              <a:t>Lystra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5503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were Silas and Timothy to join Paul in Athens?  (17:15)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sunset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2031884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were Silas and Timothy to join Paul in Athens?  (17:15)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sunset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159640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C62E-6E93-4F31-8326-4FECFE9B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the synagogue in Thessalonica?  (17:1-3)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A00D-8E47-470A-B1E8-BBCF24617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reasoned with them from the Scriptures.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explained and proved that Jesus had to suffer and rise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“This Jesus I am proclaiming to you is the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24713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feel when he saw that Athens was full of idols?  (17:16)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Relief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Intense anger</a:t>
            </a:r>
          </a:p>
        </p:txBody>
      </p:sp>
    </p:spTree>
    <p:extLst>
      <p:ext uri="{BB962C8B-B14F-4D97-AF65-F5344CB8AC3E}">
        <p14:creationId xmlns:p14="http://schemas.microsoft.com/office/powerpoint/2010/main" val="2397187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feel when he saw that Athens was full of idols?  (17:16)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Distress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Relief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Intense anger</a:t>
            </a:r>
          </a:p>
        </p:txBody>
      </p:sp>
    </p:spTree>
    <p:extLst>
      <p:ext uri="{BB962C8B-B14F-4D97-AF65-F5344CB8AC3E}">
        <p14:creationId xmlns:p14="http://schemas.microsoft.com/office/powerpoint/2010/main" val="153706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group of philosophers in Athens think Paul was doing?  (17:18)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stir up trouble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Advocating foreign gods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Preaching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1016183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group of philosophers in Athens think Paul was doing?  (17:18)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stir up trouble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Advocating foreign gods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Preaching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296370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Epicurean and Stoic philosophers think Paul was supporting foreign gods?  (17:18)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“he was worshiping in the foreign gods’ temple”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was preaching about foreign gods”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“was preaching the good news about Jesus and the resurrection”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99362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Epicurean and Stoic philosophers think Paul was supporting foreign gods?  (17:18)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“he was worshiping in the foreign gods’ temple”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was preaching about foreign gods”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he “was preaching the good news about Jesus and the resurrection”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5429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all the Athenians and foreigners who lived there spend their time doing?  (7:21)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“Talking about and listening to the latest ideas”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“Whatever they pleased”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“Worshiping their idols”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“Entertaining guests”</a:t>
            </a:r>
          </a:p>
        </p:txBody>
      </p:sp>
    </p:spTree>
    <p:extLst>
      <p:ext uri="{BB962C8B-B14F-4D97-AF65-F5344CB8AC3E}">
        <p14:creationId xmlns:p14="http://schemas.microsoft.com/office/powerpoint/2010/main" val="2000239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all the Athenians and foreigners who lived there spend their time doing?  (7:21)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“Talking about and listening to the latest ideas”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“Whatever they pleased”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“Worshiping their idols”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“Entertaining guests”</a:t>
            </a:r>
          </a:p>
        </p:txBody>
      </p:sp>
    </p:spTree>
    <p:extLst>
      <p:ext uri="{BB962C8B-B14F-4D97-AF65-F5344CB8AC3E}">
        <p14:creationId xmlns:p14="http://schemas.microsoft.com/office/powerpoint/2010/main" val="4109728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Paul know that the people of Athens were very religious?  </a:t>
            </a:r>
            <a:br>
              <a:rPr lang="en-US" dirty="0"/>
            </a:br>
            <a:r>
              <a:rPr lang="en-US" dirty="0"/>
              <a:t>(17:22-23)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“found an alter with this inscription:  ‘To An Unknown God.’”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had pictures of Jesus on the walls.”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obeyed the Law and the Prophets.”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“found proof that Jesus had been there.”</a:t>
            </a:r>
          </a:p>
        </p:txBody>
      </p:sp>
    </p:spTree>
    <p:extLst>
      <p:ext uri="{BB962C8B-B14F-4D97-AF65-F5344CB8AC3E}">
        <p14:creationId xmlns:p14="http://schemas.microsoft.com/office/powerpoint/2010/main" val="2186401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Paul know that the people of Athens were very religious?  </a:t>
            </a:r>
            <a:br>
              <a:rPr lang="en-US" dirty="0"/>
            </a:br>
            <a:r>
              <a:rPr lang="en-US" dirty="0"/>
              <a:t>(17:22-23)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“found an alter with this inscription:  ‘To An Unknown God.’”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had pictures of Jesus on the walls.”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obeyed the Law and the Prophets.”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“found proof that Jesus had been there.”</a:t>
            </a:r>
          </a:p>
        </p:txBody>
      </p:sp>
    </p:spTree>
    <p:extLst>
      <p:ext uri="{BB962C8B-B14F-4D97-AF65-F5344CB8AC3E}">
        <p14:creationId xmlns:p14="http://schemas.microsoft.com/office/powerpoint/2010/main" val="36196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C62E-6E93-4F31-8326-4FECFE9B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the synagogue in Thessalonica?  (17:1-3)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A00D-8E47-470A-B1E8-BBCF24617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reasoned with them from the Scriptures.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explained and proved that Jesus had to suffer and rise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“This Jesus I am proclaiming to you is the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23449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Paul describe God in Athens?  (17:24)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jealous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God who is 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the Lord of heaven and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an angry God</a:t>
            </a:r>
          </a:p>
        </p:txBody>
      </p:sp>
    </p:spTree>
    <p:extLst>
      <p:ext uri="{BB962C8B-B14F-4D97-AF65-F5344CB8AC3E}">
        <p14:creationId xmlns:p14="http://schemas.microsoft.com/office/powerpoint/2010/main" val="1246695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Paul describe God in Athens?  (17:24)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jealous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God who is 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As the Lord of heaven and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an angry God</a:t>
            </a:r>
          </a:p>
        </p:txBody>
      </p:sp>
    </p:spTree>
    <p:extLst>
      <p:ext uri="{BB962C8B-B14F-4D97-AF65-F5344CB8AC3E}">
        <p14:creationId xmlns:p14="http://schemas.microsoft.com/office/powerpoint/2010/main" val="3037736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gives everyone life, breath, and everything else?  (17:25)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Athena</a:t>
            </a:r>
          </a:p>
        </p:txBody>
      </p:sp>
    </p:spTree>
    <p:extLst>
      <p:ext uri="{BB962C8B-B14F-4D97-AF65-F5344CB8AC3E}">
        <p14:creationId xmlns:p14="http://schemas.microsoft.com/office/powerpoint/2010/main" val="8614647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gives everyone life, breath, and everything else?  (17:25)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Athena</a:t>
            </a:r>
          </a:p>
        </p:txBody>
      </p:sp>
    </p:spTree>
    <p:extLst>
      <p:ext uri="{BB962C8B-B14F-4D97-AF65-F5344CB8AC3E}">
        <p14:creationId xmlns:p14="http://schemas.microsoft.com/office/powerpoint/2010/main" val="637341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 we do because of God?  (17:28)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 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 have our being.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47443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 we do because of God?  (17:28)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 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 have our being.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95379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should we do since we are God’s offspring?  (17:29)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 think that God is an image made by human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Worship an unknown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Believe in any other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81750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should we do since we are God’s offspring?  (17:29)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Not think that God is an image made by human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Worship an unknown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Believe in any other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63140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what has God set a day?  (17:31)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he will flood the whole earth”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he will judge the world with justice”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he will prove his power”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65990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what has God set a day?  (17:31)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he will flood the whole earth”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“When he will judge the world with justice”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he will prove his power”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1094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5DCF-BE95-4C65-B0DB-6198BFF1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Thessalonica, what did some of the Jews do because they were jealous?  (17:5)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2DC3-5D48-4E7A-98C7-938E1DC7D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repented and were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beat up Paul and Silas.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formed a mob and started a riot in the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sent their high priest to prison.</a:t>
            </a:r>
          </a:p>
        </p:txBody>
      </p:sp>
    </p:spTree>
    <p:extLst>
      <p:ext uri="{BB962C8B-B14F-4D97-AF65-F5344CB8AC3E}">
        <p14:creationId xmlns:p14="http://schemas.microsoft.com/office/powerpoint/2010/main" val="207604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5DCF-BE95-4C65-B0DB-6198BFF1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Thessalonica, what did some of the Jews do because they were jealous?  (17:5)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2DC3-5D48-4E7A-98C7-938E1DC7D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repented and were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beat up Paul and Silas.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formed a mob and started a riot in the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sent their high priest to prison.</a:t>
            </a:r>
          </a:p>
        </p:txBody>
      </p:sp>
    </p:spTree>
    <p:extLst>
      <p:ext uri="{BB962C8B-B14F-4D97-AF65-F5344CB8AC3E}">
        <p14:creationId xmlns:p14="http://schemas.microsoft.com/office/powerpoint/2010/main" val="292721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8DD9-FAD8-4F60-B980-9577B153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Jews in Thessalonica accuse Paul and Silas of doing?  </a:t>
            </a:r>
            <a:br>
              <a:rPr lang="en-US" dirty="0"/>
            </a:br>
            <a:r>
              <a:rPr lang="en-US" dirty="0"/>
              <a:t>(17:6-7)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A9156-98B1-4D40-A5CA-946E73ECB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Defying Caesar’s decrees, saying that there is another 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Harboring enemies among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Visiting the homes of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Performing miracles on the Sabbath</a:t>
            </a:r>
          </a:p>
        </p:txBody>
      </p:sp>
    </p:spTree>
    <p:extLst>
      <p:ext uri="{BB962C8B-B14F-4D97-AF65-F5344CB8AC3E}">
        <p14:creationId xmlns:p14="http://schemas.microsoft.com/office/powerpoint/2010/main" val="156508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8DD9-FAD8-4F60-B980-9577B153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Jews in Thessalonica accuse Paul and Silas of doing?  </a:t>
            </a:r>
            <a:br>
              <a:rPr lang="en-US" dirty="0"/>
            </a:br>
            <a:r>
              <a:rPr lang="en-US" dirty="0"/>
              <a:t>(17:6-7)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A9156-98B1-4D40-A5CA-946E73ECB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Defying Caesar’s decrees, saying that there is another 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Harboring enemies among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Visiting the homes of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Performing miracles on the Sabbath</a:t>
            </a:r>
          </a:p>
        </p:txBody>
      </p:sp>
    </p:spTree>
    <p:extLst>
      <p:ext uri="{BB962C8B-B14F-4D97-AF65-F5344CB8AC3E}">
        <p14:creationId xmlns:p14="http://schemas.microsoft.com/office/powerpoint/2010/main" val="231374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0727-38E7-48F4-8BB4-46C1D4BF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Jason and the others after they posted bond?  (17:9)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4B15-9EDE-4456-94B1-A99C5FAA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let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stoned.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exiled.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homes were destroyed.</a:t>
            </a:r>
          </a:p>
        </p:txBody>
      </p:sp>
    </p:spTree>
    <p:extLst>
      <p:ext uri="{BB962C8B-B14F-4D97-AF65-F5344CB8AC3E}">
        <p14:creationId xmlns:p14="http://schemas.microsoft.com/office/powerpoint/2010/main" val="2742480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0727-38E7-48F4-8BB4-46C1D4BF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Jason and the others after they posted bond?  (17:9)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4B15-9EDE-4456-94B1-A99C5FAA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let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stoned.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exiled.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homes were destroyed.</a:t>
            </a:r>
          </a:p>
        </p:txBody>
      </p:sp>
    </p:spTree>
    <p:extLst>
      <p:ext uri="{BB962C8B-B14F-4D97-AF65-F5344CB8AC3E}">
        <p14:creationId xmlns:p14="http://schemas.microsoft.com/office/powerpoint/2010/main" val="8952385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1388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12</vt:lpstr>
      <vt:lpstr>What did Paul do in the synagogue in Thessalonica?  (17:1-3)</vt:lpstr>
      <vt:lpstr>What did Paul do in the synagogue in Thessalonica?  (17:1-3)</vt:lpstr>
      <vt:lpstr>In Thessalonica, what did some of the Jews do because they were jealous?  (17:5)</vt:lpstr>
      <vt:lpstr>In Thessalonica, what did some of the Jews do because they were jealous?  (17:5)</vt:lpstr>
      <vt:lpstr>What did the Jews in Thessalonica accuse Paul and Silas of doing?   (17:6-7)</vt:lpstr>
      <vt:lpstr>What did the Jews in Thessalonica accuse Paul and Silas of doing?   (17:6-7)</vt:lpstr>
      <vt:lpstr>What happened to Jason and the others after they posted bond?  (17:9)</vt:lpstr>
      <vt:lpstr>What happened to Jason and the others after they posted bond?  (17:9)</vt:lpstr>
      <vt:lpstr>What did Paul and Silas do upon arriving in Berea?  (17:10)</vt:lpstr>
      <vt:lpstr>What did Paul and Silas do upon arriving in Berea?  (17:10)</vt:lpstr>
      <vt:lpstr>How did the Berean Jews receive the message?  (17:11)</vt:lpstr>
      <vt:lpstr>How did the Berean Jews receive the message?  (17:11)</vt:lpstr>
      <vt:lpstr>What did the Jews in Thessalonica do when they learned that Paul was preaching the word of God at Berea?  (17:13)</vt:lpstr>
      <vt:lpstr>What did the Jews in Thessalonica do when they learned that Paul was preaching the word of God at Berea?  (17:13)</vt:lpstr>
      <vt:lpstr>Where was Paul sent while Silas and Timothy stayed at Berea?  (17:14-15)</vt:lpstr>
      <vt:lpstr>Where was Paul sent while Silas and Timothy stayed at Berea?  (17:14-15)</vt:lpstr>
      <vt:lpstr>When were Silas and Timothy to join Paul in Athens?  (17:15)</vt:lpstr>
      <vt:lpstr>When were Silas and Timothy to join Paul in Athens?  (17:15)</vt:lpstr>
      <vt:lpstr>What did Paul feel when he saw that Athens was full of idols?  (17:16)</vt:lpstr>
      <vt:lpstr>What did Paul feel when he saw that Athens was full of idols?  (17:16)</vt:lpstr>
      <vt:lpstr>What did the group of philosophers in Athens think Paul was doing?  (17:18)</vt:lpstr>
      <vt:lpstr>What did the group of philosophers in Athens think Paul was doing?  (17:18)</vt:lpstr>
      <vt:lpstr>Why did the Epicurean and Stoic philosophers think Paul was supporting foreign gods?  (17:18)</vt:lpstr>
      <vt:lpstr>Why did the Epicurean and Stoic philosophers think Paul was supporting foreign gods?  (17:18)</vt:lpstr>
      <vt:lpstr>What did all the Athenians and foreigners who lived there spend their time doing?  (7:21)</vt:lpstr>
      <vt:lpstr>What did all the Athenians and foreigners who lived there spend their time doing?  (7:21)</vt:lpstr>
      <vt:lpstr>How did Paul know that the people of Athens were very religious?   (17:22-23)</vt:lpstr>
      <vt:lpstr>How did Paul know that the people of Athens were very religious?   (17:22-23)</vt:lpstr>
      <vt:lpstr>How does Paul describe God in Athens?  (17:24)</vt:lpstr>
      <vt:lpstr>How does Paul describe God in Athens?  (17:24)</vt:lpstr>
      <vt:lpstr>Who gives everyone life, breath, and everything else?  (17:25)</vt:lpstr>
      <vt:lpstr>Who gives everyone life, breath, and everything else?  (17:25)</vt:lpstr>
      <vt:lpstr>What do we do because of God?  (17:28)</vt:lpstr>
      <vt:lpstr>What do we do because of God?  (17:28)</vt:lpstr>
      <vt:lpstr>What should we do since we are God’s offspring?  (17:29)</vt:lpstr>
      <vt:lpstr>What should we do since we are God’s offspring?  (17:29)</vt:lpstr>
      <vt:lpstr>For what has God set a day?  (17:31)</vt:lpstr>
      <vt:lpstr>For what has God set a day?  (17:31)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2018-08-23T21:06:17Z</dcterms:modified>
</cp:coreProperties>
</file>