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Acts</a:t>
            </a:r>
            <a:br>
              <a:rPr lang="en-US" sz="6000" b="1" dirty="0"/>
            </a:br>
            <a:r>
              <a:rPr lang="en-US" sz="6000" b="1" dirty="0"/>
              <a:t>Dig Site 13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D54CA-3974-4F62-BFB1-E9E040923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Paul say when the Jews opposed him and became abusive?  (18:6)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B1C87-0350-4B95-AAE0-A9EF3C66A0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22116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“Your blood be on your own heads!”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am innocent of it.”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“From now on I will go to the Gentiles.”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884318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D54CA-3974-4F62-BFB1-E9E040923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Paul say when the Jews opposed him and became abusive?  (18:6)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B1C87-0350-4B95-AAE0-A9EF3C66A0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22116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“Your blood be on your own heads!”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am innocent of it.”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“From now on I will go to the Gentiles.”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438361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was Titus Justus?  (18:7)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sorcerer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worshiper of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false prophet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tentmaker</a:t>
            </a:r>
          </a:p>
        </p:txBody>
      </p:sp>
    </p:spTree>
    <p:extLst>
      <p:ext uri="{BB962C8B-B14F-4D97-AF65-F5344CB8AC3E}">
        <p14:creationId xmlns:p14="http://schemas.microsoft.com/office/powerpoint/2010/main" val="3198689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was Titus Justus?  (18:7)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sorcerer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worshiper of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false prophet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tentmaker</a:t>
            </a:r>
          </a:p>
        </p:txBody>
      </p:sp>
    </p:spTree>
    <p:extLst>
      <p:ext uri="{BB962C8B-B14F-4D97-AF65-F5344CB8AC3E}">
        <p14:creationId xmlns:p14="http://schemas.microsoft.com/office/powerpoint/2010/main" val="10657219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Corinth, who believed in the Lord  (18:8)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err="1"/>
              <a:t>Crispus</a:t>
            </a:r>
            <a:r>
              <a:rPr lang="en-US" sz="4000" dirty="0"/>
              <a:t>, the synagogue leader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err="1"/>
              <a:t>Cristus’s</a:t>
            </a:r>
            <a:r>
              <a:rPr lang="en-US" sz="4000" dirty="0"/>
              <a:t> entire household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Many of the Corinthians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626572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Corinth, who believed in the Lord  (18:8)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err="1"/>
              <a:t>Crispus</a:t>
            </a:r>
            <a:r>
              <a:rPr lang="en-US" sz="4000" dirty="0"/>
              <a:t>, the synagogue leader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err="1"/>
              <a:t>Cristus’s</a:t>
            </a:r>
            <a:r>
              <a:rPr lang="en-US" sz="4000" dirty="0"/>
              <a:t> entire household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Many of the Corinthians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9651784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the Lord tell Paul that no one was going to attack and harm him?  (18:9-10)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91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 Lord had many people in the city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 Lord was going to put a curse on anyone who harmed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 Lord would send someone to protect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1338371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the Lord tell Paul that no one was going to attack and harm him?  (18:9-10)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91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Because the Lord had many people in the city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 Lord was going to put a curse on anyone who harmed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 Lord would send someone to protect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7449649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do for a year and a half in Corinth?  (18:11)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taught them the word of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only made tents and didn’t preach.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remained in hiding.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8159772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do for a year and a half in Corinth?  (18:11)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taught them the word of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only made tents and didn’t preach.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remained in hiding.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533888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A5906-3719-4F83-8910-3205220F8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had Aquila and Priscilla come from Italy to Corinth?  (18:1-2)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0D1D7-2C36-4E8A-B230-29545BA45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“Because they had friends and family there”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“Because Claudius had ordered all Jews to leave Rome”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“Because they were looking for work in Corinth”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“Because Priscilla needed a vacation”</a:t>
            </a:r>
          </a:p>
        </p:txBody>
      </p:sp>
    </p:spTree>
    <p:extLst>
      <p:ext uri="{BB962C8B-B14F-4D97-AF65-F5344CB8AC3E}">
        <p14:creationId xmlns:p14="http://schemas.microsoft.com/office/powerpoint/2010/main" val="35551217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accompanies Paul to Syria?  (18:18)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Barnabas and Timothy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Priscilla and Aquila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and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 one</a:t>
            </a:r>
          </a:p>
        </p:txBody>
      </p:sp>
    </p:spTree>
    <p:extLst>
      <p:ext uri="{BB962C8B-B14F-4D97-AF65-F5344CB8AC3E}">
        <p14:creationId xmlns:p14="http://schemas.microsoft.com/office/powerpoint/2010/main" val="32093220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accompanies Paul to Syria?  (18:18)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Barnabas and Timothy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Priscilla and Aquila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and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 one</a:t>
            </a:r>
          </a:p>
        </p:txBody>
      </p:sp>
    </p:spTree>
    <p:extLst>
      <p:ext uri="{BB962C8B-B14F-4D97-AF65-F5344CB8AC3E}">
        <p14:creationId xmlns:p14="http://schemas.microsoft.com/office/powerpoint/2010/main" val="1115192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do in Ephesus?  (18:19)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“found a place to stay.”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sought out the Gentiles.”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preached on the streets.”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“went into the synagogue and reasoned with the Jews.”</a:t>
            </a:r>
          </a:p>
        </p:txBody>
      </p:sp>
    </p:spTree>
    <p:extLst>
      <p:ext uri="{BB962C8B-B14F-4D97-AF65-F5344CB8AC3E}">
        <p14:creationId xmlns:p14="http://schemas.microsoft.com/office/powerpoint/2010/main" val="2703044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do in Ephesus?  (18:19)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“found a place to stay.”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sought out the Gentiles.”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preached on the streets.”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“went into the synagogue and reasoned with the Jews.”</a:t>
            </a:r>
          </a:p>
        </p:txBody>
      </p:sp>
    </p:spTree>
    <p:extLst>
      <p:ext uri="{BB962C8B-B14F-4D97-AF65-F5344CB8AC3E}">
        <p14:creationId xmlns:p14="http://schemas.microsoft.com/office/powerpoint/2010/main" val="1030031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In Ephesus, what did Paul do when the people asked him to spend more time with them?  (18:20-21)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4038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accepted.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declined, but promised to come back if it was God’s will.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told them that he would have to pray about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decided to stay for two more weeks.</a:t>
            </a:r>
          </a:p>
        </p:txBody>
      </p:sp>
    </p:spTree>
    <p:extLst>
      <p:ext uri="{BB962C8B-B14F-4D97-AF65-F5344CB8AC3E}">
        <p14:creationId xmlns:p14="http://schemas.microsoft.com/office/powerpoint/2010/main" val="20777828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In Ephesus, what did Paul do when the people asked him to spend more time with them?  (18:20-21)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038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accepted.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declined, but promised to come back if it was God’s will.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told them that he would have to pray about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decided to stay for two more weeks.</a:t>
            </a:r>
          </a:p>
        </p:txBody>
      </p:sp>
    </p:spTree>
    <p:extLst>
      <p:ext uri="{BB962C8B-B14F-4D97-AF65-F5344CB8AC3E}">
        <p14:creationId xmlns:p14="http://schemas.microsoft.com/office/powerpoint/2010/main" val="15750750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is Apollos described?  (18:24-25)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was a learned man, with a thorough knowledge of the Scriptures”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had been instructed in the way of the Lord, and he spoke with great fervor and taught about Jesus accurately.”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knew only the baptism of John.”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2768404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is Apollos described?  (18:24-25)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was a learned man, with a thorough knowledge of the Scriptures”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had been instructed in the way of the Lord, and he spoke with great fervor and taught about Jesus accurately.”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knew only the baptism of John.”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51745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Priscilla and Aquila do when they heard Apollos?  (18:26)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“explained to him the way of God more adequately.”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“condemned him and spoke out against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“sent word to Paul asking him to return immediately.”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“quietly asked him to leave.”</a:t>
            </a:r>
          </a:p>
        </p:txBody>
      </p:sp>
    </p:spTree>
    <p:extLst>
      <p:ext uri="{BB962C8B-B14F-4D97-AF65-F5344CB8AC3E}">
        <p14:creationId xmlns:p14="http://schemas.microsoft.com/office/powerpoint/2010/main" val="8581531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Priscilla and Aquila do when they heard Apollos?  (18:26)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“explained to him the way of God more adequately.”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“condemned him and spoke out against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“sent word to Paul asking him to return immediately.”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“quietly asked him to leave.”</a:t>
            </a:r>
          </a:p>
        </p:txBody>
      </p:sp>
    </p:spTree>
    <p:extLst>
      <p:ext uri="{BB962C8B-B14F-4D97-AF65-F5344CB8AC3E}">
        <p14:creationId xmlns:p14="http://schemas.microsoft.com/office/powerpoint/2010/main" val="3977415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A5906-3719-4F83-8910-3205220F8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had Aquila and Priscilla come from Italy to Corinth?  (18:1-2)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0D1D7-2C36-4E8A-B230-29545BA45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“Because they had friends and family there”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“Because Claudius had ordered all Jews to leave Rome”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“Because they were looking for work in Corinth”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“Because Priscilla needed a vacation”</a:t>
            </a:r>
          </a:p>
        </p:txBody>
      </p:sp>
    </p:spTree>
    <p:extLst>
      <p:ext uri="{BB962C8B-B14F-4D97-AF65-F5344CB8AC3E}">
        <p14:creationId xmlns:p14="http://schemas.microsoft.com/office/powerpoint/2010/main" val="10672632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In Achaia, who was a great help to those who by grace had believed?  (18:27)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Barnabas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Apollos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</p:txBody>
      </p:sp>
    </p:spTree>
    <p:extLst>
      <p:ext uri="{BB962C8B-B14F-4D97-AF65-F5344CB8AC3E}">
        <p14:creationId xmlns:p14="http://schemas.microsoft.com/office/powerpoint/2010/main" val="42102143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In Achaia, who was a great help to those who by grace had believed?  (18:27)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Barnabas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Apollos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</p:txBody>
      </p:sp>
    </p:spTree>
    <p:extLst>
      <p:ext uri="{BB962C8B-B14F-4D97-AF65-F5344CB8AC3E}">
        <p14:creationId xmlns:p14="http://schemas.microsoft.com/office/powerpoint/2010/main" val="32150492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Apollos refute his Jewish opponents in public debate?  (18:28)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Cautiously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Kindly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Thoughtfully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Vigorously</a:t>
            </a:r>
          </a:p>
        </p:txBody>
      </p:sp>
    </p:spTree>
    <p:extLst>
      <p:ext uri="{BB962C8B-B14F-4D97-AF65-F5344CB8AC3E}">
        <p14:creationId xmlns:p14="http://schemas.microsoft.com/office/powerpoint/2010/main" val="31827707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Apollos refute his Jewish opponents in public debate?  (18:28)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Cautiously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Kindly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Thoughtfully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Vigorously</a:t>
            </a:r>
          </a:p>
        </p:txBody>
      </p:sp>
    </p:spTree>
    <p:extLst>
      <p:ext uri="{BB962C8B-B14F-4D97-AF65-F5344CB8AC3E}">
        <p14:creationId xmlns:p14="http://schemas.microsoft.com/office/powerpoint/2010/main" val="25158791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Apollos prove from the scriptures in Achaia?  (18:28)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Paul was the Christ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the creation story was true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Jesus was the Messiah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God would judge them all</a:t>
            </a:r>
          </a:p>
        </p:txBody>
      </p:sp>
    </p:spTree>
    <p:extLst>
      <p:ext uri="{BB962C8B-B14F-4D97-AF65-F5344CB8AC3E}">
        <p14:creationId xmlns:p14="http://schemas.microsoft.com/office/powerpoint/2010/main" val="1033628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Apollos prove from the scriptures in Achaia?  (18:28)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Paul was the Christ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the creation story was true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That Jesus was the Messiah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God would judge them all</a:t>
            </a:r>
          </a:p>
        </p:txBody>
      </p:sp>
    </p:spTree>
    <p:extLst>
      <p:ext uri="{BB962C8B-B14F-4D97-AF65-F5344CB8AC3E}">
        <p14:creationId xmlns:p14="http://schemas.microsoft.com/office/powerpoint/2010/main" val="31305241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According to Romans 8:31, who is for us?  (Romans 8:31)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 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believers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</a:t>
            </a:r>
          </a:p>
        </p:txBody>
      </p:sp>
    </p:spTree>
    <p:extLst>
      <p:ext uri="{BB962C8B-B14F-4D97-AF65-F5344CB8AC3E}">
        <p14:creationId xmlns:p14="http://schemas.microsoft.com/office/powerpoint/2010/main" val="3604312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According to Romans 8:31, who is for us?  (Romans 8:31)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 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believers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God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</a:t>
            </a:r>
          </a:p>
        </p:txBody>
      </p:sp>
    </p:spTree>
    <p:extLst>
      <p:ext uri="{BB962C8B-B14F-4D97-AF65-F5344CB8AC3E}">
        <p14:creationId xmlns:p14="http://schemas.microsoft.com/office/powerpoint/2010/main" val="3232143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99F3A-E79D-400F-9C82-23F8294D3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do because he was a tentmaker?  (18:3)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5084A-3939-48C5-9AB9-80A57AD39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bought other people’s tents to sell.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stayed with Aquila and Priscilla and worked with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retired so that he could focus on preaching.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lived in nice tents.</a:t>
            </a:r>
          </a:p>
        </p:txBody>
      </p:sp>
    </p:spTree>
    <p:extLst>
      <p:ext uri="{BB962C8B-B14F-4D97-AF65-F5344CB8AC3E}">
        <p14:creationId xmlns:p14="http://schemas.microsoft.com/office/powerpoint/2010/main" val="3235293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99F3A-E79D-400F-9C82-23F8294D3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do because he was a tentmaker?  (18:3)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5084A-3939-48C5-9AB9-80A57AD39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bought other people’s tents to sell.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stayed with Aquila and Priscilla and worked with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retired so that he could focus on preaching.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lived in nice tents.</a:t>
            </a:r>
          </a:p>
        </p:txBody>
      </p:sp>
    </p:spTree>
    <p:extLst>
      <p:ext uri="{BB962C8B-B14F-4D97-AF65-F5344CB8AC3E}">
        <p14:creationId xmlns:p14="http://schemas.microsoft.com/office/powerpoint/2010/main" val="1091585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4C71B-9FE3-4A1B-ABFC-A9B1C6EC2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do in the synagogue every Sabbath in Corinth?  (18:4)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023B5-3C33-42B3-AFCD-8014DCD6E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reasoned and tried to persuade Jews and Greeks.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preached when the priest was not there.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told of his travels.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condemned the sinners.</a:t>
            </a:r>
          </a:p>
        </p:txBody>
      </p:sp>
    </p:spTree>
    <p:extLst>
      <p:ext uri="{BB962C8B-B14F-4D97-AF65-F5344CB8AC3E}">
        <p14:creationId xmlns:p14="http://schemas.microsoft.com/office/powerpoint/2010/main" val="2682513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4C71B-9FE3-4A1B-ABFC-A9B1C6EC2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do in the synagogue every Sabbath in Corinth?  (18:4)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023B5-3C33-42B3-AFCD-8014DCD6E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reasoned and tried to persuade Jews and Greeks.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preached when the priest was not there.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told of his travels.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condemned the sinners.</a:t>
            </a:r>
          </a:p>
        </p:txBody>
      </p:sp>
    </p:spTree>
    <p:extLst>
      <p:ext uri="{BB962C8B-B14F-4D97-AF65-F5344CB8AC3E}">
        <p14:creationId xmlns:p14="http://schemas.microsoft.com/office/powerpoint/2010/main" val="3080590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BCA2A-8E53-43D4-8AD3-A2906DDEB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406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Paul do when Silas and Timothy came from Macedonia?  (18:5)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90FB2-A3F0-4CEB-967F-B62616881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94270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continued to reason with the Jews and Greeks.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rested and allowed Silas and Timothy to take over.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devoted himself exclusively to preaching.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settled down in the countryside.</a:t>
            </a:r>
          </a:p>
        </p:txBody>
      </p:sp>
    </p:spTree>
    <p:extLst>
      <p:ext uri="{BB962C8B-B14F-4D97-AF65-F5344CB8AC3E}">
        <p14:creationId xmlns:p14="http://schemas.microsoft.com/office/powerpoint/2010/main" val="795483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BCA2A-8E53-43D4-8AD3-A2906DDEB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406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Paul do when Silas and Timothy came from Macedonia?  (18:5)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90FB2-A3F0-4CEB-967F-B62616881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94270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continued to reason with the Jews and Greeks.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rested and allowed Silas and Timothy to take over.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devoted himself exclusively to preaching.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settled down in the countryside.</a:t>
            </a:r>
          </a:p>
        </p:txBody>
      </p:sp>
    </p:spTree>
    <p:extLst>
      <p:ext uri="{BB962C8B-B14F-4D97-AF65-F5344CB8AC3E}">
        <p14:creationId xmlns:p14="http://schemas.microsoft.com/office/powerpoint/2010/main" val="330242130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1448</Words>
  <Application>Microsoft Office PowerPoint</Application>
  <PresentationFormat>On-screen Show (4:3)</PresentationFormat>
  <Paragraphs>182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1_Office Theme</vt:lpstr>
      <vt:lpstr>Acts Dig Site 13</vt:lpstr>
      <vt:lpstr>Why had Aquila and Priscilla come from Italy to Corinth?  (18:1-2)</vt:lpstr>
      <vt:lpstr>Why had Aquila and Priscilla come from Italy to Corinth?  (18:1-2)</vt:lpstr>
      <vt:lpstr>What did Paul do because he was a tentmaker?  (18:3)</vt:lpstr>
      <vt:lpstr>What did Paul do because he was a tentmaker?  (18:3)</vt:lpstr>
      <vt:lpstr>What did Paul do in the synagogue every Sabbath in Corinth?  (18:4)</vt:lpstr>
      <vt:lpstr>What did Paul do in the synagogue every Sabbath in Corinth?  (18:4)</vt:lpstr>
      <vt:lpstr>What did Paul do when Silas and Timothy came from Macedonia?  (18:5)</vt:lpstr>
      <vt:lpstr>What did Paul do when Silas and Timothy came from Macedonia?  (18:5)</vt:lpstr>
      <vt:lpstr>What did Paul say when the Jews opposed him and became abusive?  (18:6)</vt:lpstr>
      <vt:lpstr>What did Paul say when the Jews opposed him and became abusive?  (18:6)</vt:lpstr>
      <vt:lpstr>Who was Titus Justus?  (18:7)</vt:lpstr>
      <vt:lpstr>Who was Titus Justus?  (18:7)</vt:lpstr>
      <vt:lpstr>In Corinth, who believed in the Lord  (18:8)</vt:lpstr>
      <vt:lpstr>In Corinth, who believed in the Lord  (18:8)</vt:lpstr>
      <vt:lpstr>Why did the Lord tell Paul that no one was going to attack and harm him?  (18:9-10)</vt:lpstr>
      <vt:lpstr>Why did the Lord tell Paul that no one was going to attack and harm him?  (18:9-10)</vt:lpstr>
      <vt:lpstr>What did Paul do for a year and a half in Corinth?  (18:11)</vt:lpstr>
      <vt:lpstr>What did Paul do for a year and a half in Corinth?  (18:11)</vt:lpstr>
      <vt:lpstr>Who accompanies Paul to Syria?  (18:18)</vt:lpstr>
      <vt:lpstr>Who accompanies Paul to Syria?  (18:18)</vt:lpstr>
      <vt:lpstr>What did Paul do in Ephesus?  (18:19)</vt:lpstr>
      <vt:lpstr>What did Paul do in Ephesus?  (18:19)</vt:lpstr>
      <vt:lpstr>In Ephesus, what did Paul do when the people asked him to spend more time with them?  (18:20-21)</vt:lpstr>
      <vt:lpstr>In Ephesus, what did Paul do when the people asked him to spend more time with them?  (18:20-21)</vt:lpstr>
      <vt:lpstr>How is Apollos described?  (18:24-25)</vt:lpstr>
      <vt:lpstr>How is Apollos described?  (18:24-25)</vt:lpstr>
      <vt:lpstr>What did Priscilla and Aquila do when they heard Apollos?  (18:26)</vt:lpstr>
      <vt:lpstr>What did Priscilla and Aquila do when they heard Apollos?  (18:26)</vt:lpstr>
      <vt:lpstr>In Achaia, who was a great help to those who by grace had believed?  (18:27)</vt:lpstr>
      <vt:lpstr>In Achaia, who was a great help to those who by grace had believed?  (18:27)</vt:lpstr>
      <vt:lpstr>How did Apollos refute his Jewish opponents in public debate?  (18:28)</vt:lpstr>
      <vt:lpstr>How did Apollos refute his Jewish opponents in public debate?  (18:28)</vt:lpstr>
      <vt:lpstr>What did Apollos prove from the scriptures in Achaia?  (18:28)</vt:lpstr>
      <vt:lpstr>What did Apollos prove from the scriptures in Achaia?  (18:28)</vt:lpstr>
      <vt:lpstr>According to Romans 8:31, who is for us?  (Romans 8:31)</vt:lpstr>
      <vt:lpstr>According to Romans 8:31, who is for us?  (Romans 8:31)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17</cp:revision>
  <dcterms:created xsi:type="dcterms:W3CDTF">2016-04-21T15:09:06Z</dcterms:created>
  <dcterms:modified xsi:type="dcterms:W3CDTF">2018-08-23T21:11:36Z</dcterms:modified>
</cp:coreProperties>
</file>