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2A4E-66E0-427D-AF39-58972BE5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leave some of the people in Ephesus?  (19:9)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6E5B-0D7E-47B4-A44A-FBA4D344C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“became obstinate.”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refused to believe.”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“publicly maligned the 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5912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2A4E-66E0-427D-AF39-58972BE5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leave some of the people in Ephesus?  (19:9)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6E5B-0D7E-47B4-A44A-FBA4D344C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“became obstinate.”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refused to believe.”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“publicly maligned the 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58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2927-F33F-43A7-8961-BF52DA2B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what lecture hall in Ephesus did Paul hold daily discussions for two years?  (19:9-10)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B9B9B-3E76-4B64-9EC5-F63B265E8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Demetrius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Tyrannus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Apollos</a:t>
            </a:r>
          </a:p>
        </p:txBody>
      </p:sp>
    </p:spTree>
    <p:extLst>
      <p:ext uri="{BB962C8B-B14F-4D97-AF65-F5344CB8AC3E}">
        <p14:creationId xmlns:p14="http://schemas.microsoft.com/office/powerpoint/2010/main" val="240741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2927-F33F-43A7-8961-BF52DA2B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what lecture hall in Ephesus did Paul hold daily discussions for two years?  (19:9-10)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B9B9B-3E76-4B64-9EC5-F63B265E8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Demetrius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hall of Tyrannus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hall of Apollos</a:t>
            </a:r>
          </a:p>
        </p:txBody>
      </p:sp>
    </p:spTree>
    <p:extLst>
      <p:ext uri="{BB962C8B-B14F-4D97-AF65-F5344CB8AC3E}">
        <p14:creationId xmlns:p14="http://schemas.microsoft.com/office/powerpoint/2010/main" val="260722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A026-F864-488B-B774-5DAAF82B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Because of Paul’s work in Ephesus, what did all the Jews and Greeks in Asia hear?  (19:10)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91ADB-510B-4B59-A21F-361D3139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word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about 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Stories about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72104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A026-F864-488B-B774-5DAAF82B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Because of Paul’s work in Ephesus, what did all the Jews and Greeks in Asia hear?  (19:10)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91ADB-510B-4B59-A21F-361D3139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word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news about 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Stories about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53462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08B6-28A1-4419-A3FB-49F0F916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are the miracles that God did through Paul in Ephesus described?  (19:11)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0BCA-6F0F-4F0D-AF82-FA22DA35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Amazing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Extraordinary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Few</a:t>
            </a:r>
          </a:p>
        </p:txBody>
      </p:sp>
    </p:spTree>
    <p:extLst>
      <p:ext uri="{BB962C8B-B14F-4D97-AF65-F5344CB8AC3E}">
        <p14:creationId xmlns:p14="http://schemas.microsoft.com/office/powerpoint/2010/main" val="2966013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08B6-28A1-4419-A3FB-49F0F916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are the miracles that God did through Paul in Ephesus described?  (19:11)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0BCA-6F0F-4F0D-AF82-FA22DA35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Amazing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Extraordinary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Few</a:t>
            </a:r>
          </a:p>
        </p:txBody>
      </p:sp>
    </p:spTree>
    <p:extLst>
      <p:ext uri="{BB962C8B-B14F-4D97-AF65-F5344CB8AC3E}">
        <p14:creationId xmlns:p14="http://schemas.microsoft.com/office/powerpoint/2010/main" val="3346138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C563-3CEB-4D06-AF0D-C0AC81E67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handkerchiefs and aprons that had touched Paul were taken to the sick?  (19:12)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5E95-6C59-4DC1-823D-3B3D5C52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382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sick got worse and passed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“Their illnesses were cured and the evil spirits left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handkerchiefs and aprons magically disappeared.”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upon the sick.”</a:t>
            </a:r>
          </a:p>
        </p:txBody>
      </p:sp>
    </p:spTree>
    <p:extLst>
      <p:ext uri="{BB962C8B-B14F-4D97-AF65-F5344CB8AC3E}">
        <p14:creationId xmlns:p14="http://schemas.microsoft.com/office/powerpoint/2010/main" val="265509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C563-3CEB-4D06-AF0D-C0AC81E67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handkerchiefs and aprons that had touched Paul were taken to the sick?  (19:12)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5E95-6C59-4DC1-823D-3B3D5C52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382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sick got worse and passed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“Their illnesses were cured and the evil spirits left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handkerchiefs and aprons magically disappeared.”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upon the sick.”</a:t>
            </a:r>
          </a:p>
        </p:txBody>
      </p:sp>
    </p:spTree>
    <p:extLst>
      <p:ext uri="{BB962C8B-B14F-4D97-AF65-F5344CB8AC3E}">
        <p14:creationId xmlns:p14="http://schemas.microsoft.com/office/powerpoint/2010/main" val="172930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B44DC-A096-417B-A5F3-04E0FA1C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ask the disciples upon arriving in Ephesus?  (19:1-2)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EEB95-E726-4735-A54B-A66DC98F0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“Has Apollos been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many Christians are there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“Did you receive the Holy Spirit when you believed?”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remember who I am?”</a:t>
            </a:r>
          </a:p>
        </p:txBody>
      </p:sp>
    </p:spTree>
    <p:extLst>
      <p:ext uri="{BB962C8B-B14F-4D97-AF65-F5344CB8AC3E}">
        <p14:creationId xmlns:p14="http://schemas.microsoft.com/office/powerpoint/2010/main" val="2921874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D302-8D51-48EC-A3CB-18C59481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Demetrius described?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1228F-45FE-4E2B-B784-4B7FBDCC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silversmith.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“made silver shrines of Artemis.”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“brought in a lot of business for the craftsmen.”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79747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D302-8D51-48EC-A3CB-18C59481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Demetrius described?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1228F-45FE-4E2B-B784-4B7FBDCC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silversmith.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“made silver shrines of Artemis.”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“brought in a lot of business for the craftsmen.”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43761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332E-09BF-4735-892E-75944DF4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Demetrius and the workers in related trades receive?  (19:25)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628A-1315-472A-8D38-FE191E74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good income from their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gift of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Payment for pressing charges against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Special treatment from the government leaders</a:t>
            </a:r>
          </a:p>
        </p:txBody>
      </p:sp>
    </p:spTree>
    <p:extLst>
      <p:ext uri="{BB962C8B-B14F-4D97-AF65-F5344CB8AC3E}">
        <p14:creationId xmlns:p14="http://schemas.microsoft.com/office/powerpoint/2010/main" val="3423301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332E-09BF-4735-892E-75944DF4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Demetrius and the workers in related trades receive?  (19:25)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628A-1315-472A-8D38-FE191E74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good income from their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gift of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Payment for pressing charges against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Special treatment from the government leaders</a:t>
            </a:r>
          </a:p>
        </p:txBody>
      </p:sp>
    </p:spTree>
    <p:extLst>
      <p:ext uri="{BB962C8B-B14F-4D97-AF65-F5344CB8AC3E}">
        <p14:creationId xmlns:p14="http://schemas.microsoft.com/office/powerpoint/2010/main" val="3051476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FF99-5344-4507-B2AF-5EAB7D39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Demetrius say would lose its good name or be discredited?  (19:27)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9742-BCEB-4F31-B2FE-3903A8E9A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silversmith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of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27051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FF99-5344-4507-B2AF-5EAB7D39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Demetrius say would lose its good name or be discredited?  (19:27)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9742-BCEB-4F31-B2FE-3903A8E9A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silversmith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of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69630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FE63-DA81-4BF6-830F-C6E7C855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craftsmen shout when they heard what Demetrius had to say about Paul?  (19:28)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F640-79F9-4F2E-B476-EBB0F9DDE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“Long live the King!”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believe in Jesus Christ!”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“Great is Artemis of the Ephesians!”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“Arrest Paul!”</a:t>
            </a:r>
          </a:p>
        </p:txBody>
      </p:sp>
    </p:spTree>
    <p:extLst>
      <p:ext uri="{BB962C8B-B14F-4D97-AF65-F5344CB8AC3E}">
        <p14:creationId xmlns:p14="http://schemas.microsoft.com/office/powerpoint/2010/main" val="2507006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FE63-DA81-4BF6-830F-C6E7C855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craftsmen shout when they heard what Demetrius had to say about Paul?  (19:28)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F640-79F9-4F2E-B476-EBB0F9DDE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“Long live the King!”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believe in Jesus Christ!”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“Great is Artemis of the Ephesians!”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“Arrest Paul!”</a:t>
            </a:r>
          </a:p>
        </p:txBody>
      </p:sp>
    </p:spTree>
    <p:extLst>
      <p:ext uri="{BB962C8B-B14F-4D97-AF65-F5344CB8AC3E}">
        <p14:creationId xmlns:p14="http://schemas.microsoft.com/office/powerpoint/2010/main" val="3084936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103F-5EB6-4231-B221-3F297091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wanted to appear before the crowd in Ephesus?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CE402-6622-489D-831A-7BC36E1E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seized.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went with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would not let him.</a:t>
            </a:r>
          </a:p>
        </p:txBody>
      </p:sp>
    </p:spTree>
    <p:extLst>
      <p:ext uri="{BB962C8B-B14F-4D97-AF65-F5344CB8AC3E}">
        <p14:creationId xmlns:p14="http://schemas.microsoft.com/office/powerpoint/2010/main" val="97375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103F-5EB6-4231-B221-3F297091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wanted to appear before the crowd in Ephesus?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CE402-6622-489D-831A-7BC36E1E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seized.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 went with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disciples would not let him.</a:t>
            </a:r>
          </a:p>
        </p:txBody>
      </p:sp>
    </p:spTree>
    <p:extLst>
      <p:ext uri="{BB962C8B-B14F-4D97-AF65-F5344CB8AC3E}">
        <p14:creationId xmlns:p14="http://schemas.microsoft.com/office/powerpoint/2010/main" val="269349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B44DC-A096-417B-A5F3-04E0FA1C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ask the disciples upon arriving in Ephesus?  (19:1-2)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EEB95-E726-4735-A54B-A66DC98F0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“Has Apollos been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many Christians are there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“Did you receive the Holy Spirit when you believed?”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remember who I am?”</a:t>
            </a:r>
          </a:p>
        </p:txBody>
      </p:sp>
    </p:spTree>
    <p:extLst>
      <p:ext uri="{BB962C8B-B14F-4D97-AF65-F5344CB8AC3E}">
        <p14:creationId xmlns:p14="http://schemas.microsoft.com/office/powerpoint/2010/main" val="3715392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4C2B-72D7-40AF-8AA6-3A986C9A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people in Ephesus shout in unison for about two hours?  (19:34)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A52A-96B6-4491-B6D0-E96A81A78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realized Alexander was a Jew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realized that Demetrius had lied to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realized they could not arrest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Paul appeared before the crowd</a:t>
            </a:r>
          </a:p>
        </p:txBody>
      </p:sp>
    </p:spTree>
    <p:extLst>
      <p:ext uri="{BB962C8B-B14F-4D97-AF65-F5344CB8AC3E}">
        <p14:creationId xmlns:p14="http://schemas.microsoft.com/office/powerpoint/2010/main" val="775804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4C2B-72D7-40AF-8AA6-3A986C9A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people in Ephesus shout in unison for about two hours?  (19:34)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A52A-96B6-4491-B6D0-E96A81A78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they realized Alexander was a Jew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realized that Demetrius had lied to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realized they could not arrest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Paul appeared before the crowd</a:t>
            </a:r>
          </a:p>
        </p:txBody>
      </p:sp>
    </p:spTree>
    <p:extLst>
      <p:ext uri="{BB962C8B-B14F-4D97-AF65-F5344CB8AC3E}">
        <p14:creationId xmlns:p14="http://schemas.microsoft.com/office/powerpoint/2010/main" val="1317812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B9E8-3925-41F1-BCEE-27145321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Of what was the city of Ephesus the guardian?  (19:35)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7C66-4E1B-487F-B722-48B6AF00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Of many gods and goddesses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Of the temple of Artemis and of her image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Of the written word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25561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B9E8-3925-41F1-BCEE-27145321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Of what was the city of Ephesus the guardian?  (19:35)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7C66-4E1B-487F-B722-48B6AF00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Of many gods and goddesses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Of the temple of Artemis and of her image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Of the written word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7511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53ED-0029-44CC-9C80-A0B34BAC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city clerk say Demetrius and his fellow craftsmen could do? (19:38)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DEBB8-6D60-42AB-8C49-85A7B0584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quiet and go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Riot in the streets as long as they wanted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Press charges if they had a grievance against anybody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idols of different gods</a:t>
            </a:r>
          </a:p>
        </p:txBody>
      </p:sp>
    </p:spTree>
    <p:extLst>
      <p:ext uri="{BB962C8B-B14F-4D97-AF65-F5344CB8AC3E}">
        <p14:creationId xmlns:p14="http://schemas.microsoft.com/office/powerpoint/2010/main" val="2469884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53ED-0029-44CC-9C80-A0B34BAC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city clerk say Demetrius and his fellow craftsmen could do? (19:38)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DEBB8-6D60-42AB-8C49-85A7B0584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quiet and go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Riot in the streets as long as they wanted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Press charges if they had a grievance against anybody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idols of different gods</a:t>
            </a:r>
          </a:p>
        </p:txBody>
      </p:sp>
    </p:spTree>
    <p:extLst>
      <p:ext uri="{BB962C8B-B14F-4D97-AF65-F5344CB8AC3E}">
        <p14:creationId xmlns:p14="http://schemas.microsoft.com/office/powerpoint/2010/main" val="686009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DEB3-ED84-4B24-A895-80AC59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Ephesians in danger of being charged with?  (19:40)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C7BB-2A9C-433B-B128-12B0A1FD0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Rioting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Robbing the temples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Blaspheming their goddess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3669573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DEB3-ED84-4B24-A895-80AC59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Ephesians in danger of being charged with?  (19:40)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C7BB-2A9C-433B-B128-12B0A1FD0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Rioting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Robbing the temples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Blaspheming their goddess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2640371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967D-43D9-41C0-9AA1-6370AA2E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Eutychus while Paul was preaching?  (20:9-10)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18613-6B8D-434C-934A-F8F8279A4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asleep in a third story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out of the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9435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967D-43D9-41C0-9AA1-6370AA2E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Eutychus while Paul was preaching?  (20:9-10)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18613-6B8D-434C-934A-F8F8279A4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asleep in a third story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out of the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4023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9F29-A8D4-47EE-925C-1881DE0B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baptism did the disciples in Ephesus say they had received?  </a:t>
            </a:r>
            <a:br>
              <a:rPr lang="en-US" dirty="0"/>
            </a:br>
            <a:r>
              <a:rPr lang="en-US" dirty="0"/>
              <a:t>(19:1-3)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23F01-C5EA-4808-ACE4-6265B35F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Baptism in the name of Artemis</a:t>
            </a:r>
          </a:p>
        </p:txBody>
      </p:sp>
    </p:spTree>
    <p:extLst>
      <p:ext uri="{BB962C8B-B14F-4D97-AF65-F5344CB8AC3E}">
        <p14:creationId xmlns:p14="http://schemas.microsoft.com/office/powerpoint/2010/main" val="6685651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42E5-2A2D-4260-B673-16C1C20F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after he raised Eutychus from the dead?  (20:10-11)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F6B1E-BB5E-47AD-9DBC-D492CF6F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stopped preaching and went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broke bread, ate, and preached until daylight.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Eutychus to stay awake.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30415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42E5-2A2D-4260-B673-16C1C20F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after he raised Eutychus from the dead?  (20:10-11)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F6B1E-BB5E-47AD-9DBC-D492CF6F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stopped preaching and went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broke bread, ate, and preached until daylight.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Eutychus to stay awake.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4773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9F29-A8D4-47EE-925C-1881DE0B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baptism did the disciples in Ephesus say they had received?  </a:t>
            </a:r>
            <a:br>
              <a:rPr lang="en-US" dirty="0"/>
            </a:br>
            <a:r>
              <a:rPr lang="en-US" dirty="0"/>
              <a:t>(19:1-3)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23F01-C5EA-4808-ACE4-6265B35F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Baptism in the name of Artemis</a:t>
            </a:r>
          </a:p>
        </p:txBody>
      </p:sp>
    </p:spTree>
    <p:extLst>
      <p:ext uri="{BB962C8B-B14F-4D97-AF65-F5344CB8AC3E}">
        <p14:creationId xmlns:p14="http://schemas.microsoft.com/office/powerpoint/2010/main" val="171082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51F9-CE50-4D60-95E6-88784003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was a baptism of repentance?  (19:4)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8E1ED-F1FB-4845-903F-1B1113FB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in which Paul preached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baptism</a:t>
            </a:r>
          </a:p>
        </p:txBody>
      </p:sp>
    </p:spTree>
    <p:extLst>
      <p:ext uri="{BB962C8B-B14F-4D97-AF65-F5344CB8AC3E}">
        <p14:creationId xmlns:p14="http://schemas.microsoft.com/office/powerpoint/2010/main" val="382008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51F9-CE50-4D60-95E6-88784003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was a baptism of repentance?  (19:4)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8E1ED-F1FB-4845-903F-1B1113FB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John’s baptism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in which Paul preached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baptism</a:t>
            </a:r>
          </a:p>
        </p:txBody>
      </p:sp>
    </p:spTree>
    <p:extLst>
      <p:ext uri="{BB962C8B-B14F-4D97-AF65-F5344CB8AC3E}">
        <p14:creationId xmlns:p14="http://schemas.microsoft.com/office/powerpoint/2010/main" val="267648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95DF-19B0-4D1B-8B8C-F6999167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disciples in Ephesus were baptized and Paul placed his hands on them?  (19:5-6)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AE95-C365-4EC7-AC55-D531CA520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on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spoke in tongues.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prophesied.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6804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95DF-19B0-4D1B-8B8C-F6999167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disciples in Ephesus were baptized and Paul placed his hands on them?  (19:5-6)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AE95-C365-4EC7-AC55-D531CA520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on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spoke in tongues.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prophesied.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394035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1508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Acts Dig Site 14</vt:lpstr>
      <vt:lpstr>What did Paul ask the disciples upon arriving in Ephesus?  (19:1-2)</vt:lpstr>
      <vt:lpstr>What did Paul ask the disciples upon arriving in Ephesus?  (19:1-2)</vt:lpstr>
      <vt:lpstr>What baptism did the disciples in Ephesus say they had received?   (19:1-3)</vt:lpstr>
      <vt:lpstr>What baptism did the disciples in Ephesus say they had received?   (19:1-3)</vt:lpstr>
      <vt:lpstr>What did Paul say was a baptism of repentance?  (19:4)</vt:lpstr>
      <vt:lpstr>What did Paul say was a baptism of repentance?  (19:4)</vt:lpstr>
      <vt:lpstr>What happened after the disciples in Ephesus were baptized and Paul placed his hands on them?  (19:5-6)</vt:lpstr>
      <vt:lpstr>What happened after the disciples in Ephesus were baptized and Paul placed his hands on them?  (19:5-6)</vt:lpstr>
      <vt:lpstr>Why did Paul leave some of the people in Ephesus?  (19:9)</vt:lpstr>
      <vt:lpstr>Why did Paul leave some of the people in Ephesus?  (19:9)</vt:lpstr>
      <vt:lpstr>In what lecture hall in Ephesus did Paul hold daily discussions for two years?  (19:9-10)</vt:lpstr>
      <vt:lpstr>In what lecture hall in Ephesus did Paul hold daily discussions for two years?  (19:9-10)</vt:lpstr>
      <vt:lpstr>Because of Paul’s work in Ephesus, what did all the Jews and Greeks in Asia hear?  (19:10)</vt:lpstr>
      <vt:lpstr>Because of Paul’s work in Ephesus, what did all the Jews and Greeks in Asia hear?  (19:10)</vt:lpstr>
      <vt:lpstr>How are the miracles that God did through Paul in Ephesus described?  (19:11)</vt:lpstr>
      <vt:lpstr>How are the miracles that God did through Paul in Ephesus described?  (19:11)</vt:lpstr>
      <vt:lpstr>What happened when the handkerchiefs and aprons that had touched Paul were taken to the sick?  (19:12)</vt:lpstr>
      <vt:lpstr>What happened when the handkerchiefs and aprons that had touched Paul were taken to the sick?  (19:12)</vt:lpstr>
      <vt:lpstr>How is Demetrius described?  (19:24)</vt:lpstr>
      <vt:lpstr>How is Demetrius described?  (19:24)</vt:lpstr>
      <vt:lpstr>What did Demetrius and the workers in related trades receive?  (19:25)</vt:lpstr>
      <vt:lpstr>What did Demetrius and the workers in related trades receive?  (19:25)</vt:lpstr>
      <vt:lpstr>What did Demetrius say would lose its good name or be discredited?  (19:27)</vt:lpstr>
      <vt:lpstr>What did Demetrius say would lose its good name or be discredited?  (19:27)</vt:lpstr>
      <vt:lpstr>What did the craftsmen shout when they heard what Demetrius had to say about Paul?  (19:28)</vt:lpstr>
      <vt:lpstr>What did the craftsmen shout when they heard what Demetrius had to say about Paul?  (19:28)</vt:lpstr>
      <vt:lpstr>What happened when Paul wanted to appear before the crowd in Ephesus?  (19:30)</vt:lpstr>
      <vt:lpstr>What happened when Paul wanted to appear before the crowd in Ephesus?  (19:30)</vt:lpstr>
      <vt:lpstr>When did the people in Ephesus shout in unison for about two hours?  (19:34)</vt:lpstr>
      <vt:lpstr>When did the people in Ephesus shout in unison for about two hours?  (19:34)</vt:lpstr>
      <vt:lpstr>Of what was the city of Ephesus the guardian?  (19:35)</vt:lpstr>
      <vt:lpstr>Of what was the city of Ephesus the guardian?  (19:35)</vt:lpstr>
      <vt:lpstr>What did the city clerk say Demetrius and his fellow craftsmen could do? (19:38)</vt:lpstr>
      <vt:lpstr>What did the city clerk say Demetrius and his fellow craftsmen could do? (19:38)</vt:lpstr>
      <vt:lpstr>What were the Ephesians in danger of being charged with?  (19:40)</vt:lpstr>
      <vt:lpstr>What were the Ephesians in danger of being charged with?  (19:40)</vt:lpstr>
      <vt:lpstr>What happened to Eutychus while Paul was preaching?  (20:9-10)</vt:lpstr>
      <vt:lpstr>What happened to Eutychus while Paul was preaching?  (20:9-10)</vt:lpstr>
      <vt:lpstr>What did Paul do after he raised Eutychus from the dead?  (20:10-11)</vt:lpstr>
      <vt:lpstr>What did Paul do after he raised Eutychus from the dead?  (20:10-11)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16</cp:revision>
  <dcterms:created xsi:type="dcterms:W3CDTF">2016-04-21T15:09:06Z</dcterms:created>
  <dcterms:modified xsi:type="dcterms:W3CDTF">2018-08-22T23:48:00Z</dcterms:modified>
</cp:coreProperties>
</file>