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70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19DD2B-9E41-491F-89AD-5F825C8B5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commander order that Paul be taken into the barracks?  (21:34)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0AE73-A3C9-4B2F-956D-10552597E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was defiant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did not know what to do with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could not get at the truth because of the crowd’s uproar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6847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19DD2B-9E41-491F-89AD-5F825C8B5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commander order that Paul be taken into the barracks?  (21:34)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0AE73-A3C9-4B2F-956D-10552597E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was defiant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did not know what to do with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he could not get at the truth because of the crowd’s uproar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9271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AB9F60-584B-4291-B449-4FB4AB711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what happened because the violence of the mob was so great?  (21:35)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6B67A9-65E2-4B02-8411-D6E1FB835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Paul was able to escape.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Paul had to be carried by the soldiers.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commander ordered extra security.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Paul was killed.</a:t>
            </a:r>
          </a:p>
        </p:txBody>
      </p:sp>
    </p:spTree>
    <p:extLst>
      <p:ext uri="{BB962C8B-B14F-4D97-AF65-F5344CB8AC3E}">
        <p14:creationId xmlns:p14="http://schemas.microsoft.com/office/powerpoint/2010/main" val="4230156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AB9F60-584B-4291-B449-4FB4AB711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what happened because the violence of the mob was so great?  (21:35)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6B67A9-65E2-4B02-8411-D6E1FB835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Paul was able to escape.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 had to be carried by the soldiers.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commander ordered extra security.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Paul was killed.</a:t>
            </a:r>
          </a:p>
        </p:txBody>
      </p:sp>
    </p:spTree>
    <p:extLst>
      <p:ext uri="{BB962C8B-B14F-4D97-AF65-F5344CB8AC3E}">
        <p14:creationId xmlns:p14="http://schemas.microsoft.com/office/powerpoint/2010/main" val="260686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DDDD3-B480-4F5E-8A6C-4777A18C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ask the commander as the soldiers were about to take him into the barracks?  (21:37)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6EB65-8AE8-498E-AD4B-A23C2067F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are you doing to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“May I say something to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will I receive a fair trial?”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believe in Jesus Christ?”</a:t>
            </a:r>
          </a:p>
        </p:txBody>
      </p:sp>
    </p:spTree>
    <p:extLst>
      <p:ext uri="{BB962C8B-B14F-4D97-AF65-F5344CB8AC3E}">
        <p14:creationId xmlns:p14="http://schemas.microsoft.com/office/powerpoint/2010/main" val="3839102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DDDD3-B480-4F5E-8A6C-4777A18C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ask the commander as the soldiers were about to take him into the barracks?  (21:37)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6EB65-8AE8-498E-AD4B-A23C2067F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are you doing to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“May I say something to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will I receive a fair trial?”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believe in Jesus Christ?”</a:t>
            </a:r>
          </a:p>
        </p:txBody>
      </p:sp>
    </p:spTree>
    <p:extLst>
      <p:ext uri="{BB962C8B-B14F-4D97-AF65-F5344CB8AC3E}">
        <p14:creationId xmlns:p14="http://schemas.microsoft.com/office/powerpoint/2010/main" val="414272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345D-34BB-47B2-9A91-5CAECA1A5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commander think Paul was?  (21:38)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A23A22-EDCD-4836-B865-F74D01498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false prophet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escaped prisoner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very dangerous 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Egyptian who started a revolt</a:t>
            </a:r>
          </a:p>
        </p:txBody>
      </p:sp>
    </p:spTree>
    <p:extLst>
      <p:ext uri="{BB962C8B-B14F-4D97-AF65-F5344CB8AC3E}">
        <p14:creationId xmlns:p14="http://schemas.microsoft.com/office/powerpoint/2010/main" val="1186911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345D-34BB-47B2-9A91-5CAECA1A5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commander think Paul was?  (21:38)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A23A22-EDCD-4836-B865-F74D01498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false prophet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escaped prisoner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very dangerous 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Egyptian who started a revolt</a:t>
            </a:r>
          </a:p>
        </p:txBody>
      </p:sp>
    </p:spTree>
    <p:extLst>
      <p:ext uri="{BB962C8B-B14F-4D97-AF65-F5344CB8AC3E}">
        <p14:creationId xmlns:p14="http://schemas.microsoft.com/office/powerpoint/2010/main" val="1610833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29FCD6-2E22-40EA-B250-60373149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Paul tell the commander that he was?  (21:39)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6F2CD9-8C4B-4237-A0F8-0748BCD13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Jew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From Tarsus in Cilicia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citizen of no ordinary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507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29FCD6-2E22-40EA-B250-60373149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Paul tell the commander that he was?  (21:39)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6F2CD9-8C4B-4237-A0F8-0748BCD13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Jew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From Tarsus in Cilicia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citizen of no ordinary 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4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70A09-7BEB-4B9D-B389-CF01A774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Jews accuse Paul of to stir up the crowd?  (21:28-29)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AE1359-DC56-4F2D-A43F-7E3B0E1DF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Teaching everyone everywhere against the Jews and their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Bringing Greeks into 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Defiling the holy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083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the crowd heard Paul speak to them in Aramaic?  (22:2)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became very quiet.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Holy Spirit came upon them 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commander stopped him from speaking.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1809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the crowd heard Paul speak to them in Aramaic?  (22:2)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became very quiet.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Holy Spirit came upon them 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commander stopped him from speaking.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7167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to Paul when he was praying in the temple in Jerusalem?  (22:17-21)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Paul fell into a trance.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told Paul to leave Jerusalem because the people would not accept his testimony about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said He was sending Paul to the Gentiles.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6607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happened to Paul when he was praying in the temple in Jerusalem?  (22:17-21)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Paul fell into a trance.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told Paul to leave Jerusalem because the people would not accept his testimony about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said He was sending Paul to the Gentiles.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79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Paul done when Stephen was killed?  (22:20)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attempted to stop those who were killing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turned his face so that he did not have to watch.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stood there giving his approval.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did nothing.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0234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Paul done when Stephen was killed?  (22:20)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attempted to stop those who were killing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turned his face so that he did not have to watch.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stood there giving his approval.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did nothing.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9618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Paul say sent him to the Gentiles?  (22:21)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Peter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John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Barnabas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0135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Paul say sent him to the Gentiles?  (22:21)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Peter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John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Barnabas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722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Jerusalem, why did the commander order that Paul be flogged and interrogated?  (22:24)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91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order to find out who he really was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order to find out the truth that he had been preaching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order to find out who was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order to find out why the people were shouting at him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8502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Jerusalem, why did the commander order that Paul be flogged and interrogated?  (22:24)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91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order to find out who he really was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order to find out the truth that he had been preaching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order to find out who was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In order to find out why the people were shouting at him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09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70A09-7BEB-4B9D-B389-CF01A774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Jews accuse Paul of to stir up the crowd?  (21:28-29)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AE1359-DC56-4F2D-A43F-7E3B0E1DF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Teaching everyone everywhere against the Jews and their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Bringing Greeks into 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Defiling the holy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09923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Paul ask the centurion if it was legal to do?  (22:25)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flog a Roman citizen who hasn’t been found guilty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arrest someone without proof of their offense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kill him without notifying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flog anyone without a fair trial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2720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Paul ask the centurion if it was legal to do?  (22:25)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To flog a Roman citizen who hasn’t been found guilty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arrest someone without proof of their offense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kill him without notifying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flog anyone without a fair trial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4372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Paul answer when the commander asked, “Are you a Roman citizen?”  (22:27)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“No, I am not.”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was born a Roman citizen, but am no longer.”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“Yes, I am.”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will not tell you.”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99011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Paul answer when the commander asked, “Are you a Roman citizen?”  (22:27)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“No, I am not.”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was born a Roman citizen, but am no longer.”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“Yes, I am.”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will not tell you.”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2520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had to pay a lot of money for his citizenship?  (22:28)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Roman citizens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0895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had to pay a lot of money for his citizenship?  (22:28)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Roman citizens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36011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Paul told the commander that he was born a Roman citizen?  (22:28-29)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Paul was arrested.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Those who were about to interrogate Paul withdrew immediately.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commander got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68219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when Paul told the commander that he was born a Roman citizen?  (22:28-29)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Paul was arrested.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Those who were about to interrogate Paul withdrew immediately.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commander got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52919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Jerusalem, why was the commander alarmed?  (22:29)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Because Paul got sick in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Because Paul escaped from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Because he didn’t know what to do with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Because he had put a Roman citizen in chains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82361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Jerusalem, why was the commander alarmed?  (22:29)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Because Paul got sick in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Because Paul escaped from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Because he didn’t know what to do with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Because he had put a Roman citizen in chains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7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3FFFB7-70CB-4BDF-9CC9-1D4BA04A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the rioters were trying to kill Paul?  (21:31)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9E10C4-0E97-474A-B71A-93FCC031C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Greeks took over the temple.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News reached the commander of the Roman troops.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was taken into heaven.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Jews were seized.</a:t>
            </a:r>
          </a:p>
        </p:txBody>
      </p:sp>
    </p:spTree>
    <p:extLst>
      <p:ext uri="{BB962C8B-B14F-4D97-AF65-F5344CB8AC3E}">
        <p14:creationId xmlns:p14="http://schemas.microsoft.com/office/powerpoint/2010/main" val="158939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3FFFB7-70CB-4BDF-9CC9-1D4BA04A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while the rioters were trying to kill Paul?  (21:31)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9E10C4-0E97-474A-B71A-93FCC031C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Greeks took over the temple.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News reached the commander of the Roman troops.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was taken into heaven.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Jews were seized.</a:t>
            </a:r>
          </a:p>
        </p:txBody>
      </p:sp>
    </p:spTree>
    <p:extLst>
      <p:ext uri="{BB962C8B-B14F-4D97-AF65-F5344CB8AC3E}">
        <p14:creationId xmlns:p14="http://schemas.microsoft.com/office/powerpoint/2010/main" val="367495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6CA063-A6FC-4630-AE99-B2FA8573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rioters stop beating Paul?  (21:32)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15DFC8-B267-46C3-8410-8C5BFE2C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commander shouted at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officers arrested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they saw the commander and his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9057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6CA063-A6FC-4630-AE99-B2FA8573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rioters stop beating Paul?  (21:32)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15DFC8-B267-46C3-8410-8C5BFE2C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commander shouted at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 officers arrested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 they saw the commander and his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4637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27944C-0F2E-4669-8846-674DF3C5E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commander order for Paul?  (21:33)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0F7239-F7B6-49D4-B5CA-58A0FE5D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be bound with two chains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be executed immediately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be given a fair trial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defend himself</a:t>
            </a:r>
          </a:p>
        </p:txBody>
      </p:sp>
    </p:spTree>
    <p:extLst>
      <p:ext uri="{BB962C8B-B14F-4D97-AF65-F5344CB8AC3E}">
        <p14:creationId xmlns:p14="http://schemas.microsoft.com/office/powerpoint/2010/main" val="130738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27944C-0F2E-4669-8846-674DF3C5E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commander order for Paul?  (21:33)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0F7239-F7B6-49D4-B5CA-58A0FE5D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he be bound with two chains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be executed immediately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be given a fair trial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defend himself</a:t>
            </a:r>
          </a:p>
        </p:txBody>
      </p:sp>
    </p:spTree>
    <p:extLst>
      <p:ext uri="{BB962C8B-B14F-4D97-AF65-F5344CB8AC3E}">
        <p14:creationId xmlns:p14="http://schemas.microsoft.com/office/powerpoint/2010/main" val="28041809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1550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Acts Dig Site 16</vt:lpstr>
      <vt:lpstr>What did Jews accuse Paul of to stir up the crowd?  (21:28-29)</vt:lpstr>
      <vt:lpstr>What did Jews accuse Paul of to stir up the crowd?  (21:28-29)</vt:lpstr>
      <vt:lpstr>What happened while the rioters were trying to kill Paul?  (21:31)</vt:lpstr>
      <vt:lpstr>What happened while the rioters were trying to kill Paul?  (21:31)</vt:lpstr>
      <vt:lpstr>When did the rioters stop beating Paul?  (21:32)</vt:lpstr>
      <vt:lpstr>When did the rioters stop beating Paul?  (21:32)</vt:lpstr>
      <vt:lpstr>What did the commander order for Paul?  (21:33)</vt:lpstr>
      <vt:lpstr>What did the commander order for Paul?  (21:33)</vt:lpstr>
      <vt:lpstr>Why did the commander order that Paul be taken into the barracks?  (21:34)</vt:lpstr>
      <vt:lpstr>Why did the commander order that Paul be taken into the barracks?  (21:34)</vt:lpstr>
      <vt:lpstr>In Jerusalem, what happened because the violence of the mob was so great?  (21:35)</vt:lpstr>
      <vt:lpstr>In Jerusalem, what happened because the violence of the mob was so great?  (21:35)</vt:lpstr>
      <vt:lpstr>What did Paul ask the commander as the soldiers were about to take him into the barracks?  (21:37)</vt:lpstr>
      <vt:lpstr>What did Paul ask the commander as the soldiers were about to take him into the barracks?  (21:37)</vt:lpstr>
      <vt:lpstr>Who did the commander think Paul was?  (21:38)</vt:lpstr>
      <vt:lpstr>Who did the commander think Paul was?  (21:38)</vt:lpstr>
      <vt:lpstr>Who did Paul tell the commander that he was?  (21:39)</vt:lpstr>
      <vt:lpstr>Who did Paul tell the commander that he was?  (21:39)</vt:lpstr>
      <vt:lpstr>What happened when the crowd heard Paul speak to them in Aramaic?  (22:2)</vt:lpstr>
      <vt:lpstr>What happened when the crowd heard Paul speak to them in Aramaic?  (22:2)</vt:lpstr>
      <vt:lpstr>What happened to Paul when he was praying in the temple in Jerusalem?  (22:17-21)</vt:lpstr>
      <vt:lpstr>What happened to Paul when he was praying in the temple in Jerusalem?  (22:17-21)</vt:lpstr>
      <vt:lpstr>What had Paul done when Stephen was killed?  (22:20)</vt:lpstr>
      <vt:lpstr>What had Paul done when Stephen was killed?  (22:20)</vt:lpstr>
      <vt:lpstr>Who did Paul say sent him to the Gentiles?  (22:21)</vt:lpstr>
      <vt:lpstr>Who did Paul say sent him to the Gentiles?  (22:21)</vt:lpstr>
      <vt:lpstr>In Jerusalem, why did the commander order that Paul be flogged and interrogated?  (22:24)</vt:lpstr>
      <vt:lpstr>In Jerusalem, why did the commander order that Paul be flogged and interrogated?  (22:24)</vt:lpstr>
      <vt:lpstr>What did Paul ask the centurion if it was legal to do?  (22:25)</vt:lpstr>
      <vt:lpstr>What did Paul ask the centurion if it was legal to do?  (22:25)</vt:lpstr>
      <vt:lpstr>How did Paul answer when the commander asked, “Are you a Roman citizen?”  (22:27)</vt:lpstr>
      <vt:lpstr>How did Paul answer when the commander asked, “Are you a Roman citizen?”  (22:27)</vt:lpstr>
      <vt:lpstr>Who had to pay a lot of money for his citizenship?  (22:28)</vt:lpstr>
      <vt:lpstr>Who had to pay a lot of money for his citizenship?  (22:28)</vt:lpstr>
      <vt:lpstr>What happened when Paul told the commander that he was born a Roman citizen?  (22:28-29)</vt:lpstr>
      <vt:lpstr>What happened when Paul told the commander that he was born a Roman citizen?  (22:28-29)</vt:lpstr>
      <vt:lpstr>In Jerusalem, why was the commander alarmed?  (22:29)</vt:lpstr>
      <vt:lpstr>In Jerusalem, why was the commander alarmed?  (22:29)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2018-08-26T22:19:17Z</dcterms:modified>
</cp:coreProperties>
</file>