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8/27/2018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8/27/2018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8/27/2018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8/27/2018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8/27/2018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8/27/2018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8/27/2018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8/27/2018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8/27/2018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8/27/2018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8/27/2018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8/27/2018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Acts</a:t>
            </a:r>
            <a:br>
              <a:rPr lang="en-US" sz="6000" b="1" dirty="0"/>
            </a:br>
            <a:r>
              <a:rPr lang="en-US" sz="6000" b="1" dirty="0"/>
              <a:t>Dig Site 17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42781-2F4C-47E6-B3E7-48DBBB0CE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the Sanhedrin say Paul had insulted?  (23:4)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8B7EB3-F611-485F-A86F-FB3F7998DB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Paul, himself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God’s high priest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people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God</a:t>
            </a:r>
          </a:p>
        </p:txBody>
      </p:sp>
    </p:spTree>
    <p:extLst>
      <p:ext uri="{BB962C8B-B14F-4D97-AF65-F5344CB8AC3E}">
        <p14:creationId xmlns:p14="http://schemas.microsoft.com/office/powerpoint/2010/main" val="40014237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42781-2F4C-47E6-B3E7-48DBBB0CE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the Sanhedrin say Paul had insulted?  (23:4)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8B7EB3-F611-485F-A86F-FB3F7998DB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Paul, himself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God’s high priest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people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God</a:t>
            </a:r>
          </a:p>
        </p:txBody>
      </p:sp>
    </p:spTree>
    <p:extLst>
      <p:ext uri="{BB962C8B-B14F-4D97-AF65-F5344CB8AC3E}">
        <p14:creationId xmlns:p14="http://schemas.microsoft.com/office/powerpoint/2010/main" val="32859902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FEA46-D0E3-4841-8BEF-D97B918BB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When did Paul say, “For it is written:  ‘Do not speak evil about the ruler of your people.’”?  (23:4-5)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1F9788-2BAB-4A8C-9307-4139386F38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1910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After he insulted the high priest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When he was insulted by those below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After he told the people that he was a Pharisee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When he insulted the Pharisees and Sadducees</a:t>
            </a:r>
          </a:p>
        </p:txBody>
      </p:sp>
    </p:spTree>
    <p:extLst>
      <p:ext uri="{BB962C8B-B14F-4D97-AF65-F5344CB8AC3E}">
        <p14:creationId xmlns:p14="http://schemas.microsoft.com/office/powerpoint/2010/main" val="13862065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FEA46-D0E3-4841-8BEF-D97B918BB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When did Paul say, “For it is written:  ‘Do not speak evil about the ruler of your people.’”?  (23:4-5)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1F9788-2BAB-4A8C-9307-4139386F38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1910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After he insulted the high priest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When he was insulted by those below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After he told the people that he was a Pharisee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When he insulted the Pharisees and Sadducees</a:t>
            </a:r>
          </a:p>
        </p:txBody>
      </p:sp>
    </p:spTree>
    <p:extLst>
      <p:ext uri="{BB962C8B-B14F-4D97-AF65-F5344CB8AC3E}">
        <p14:creationId xmlns:p14="http://schemas.microsoft.com/office/powerpoint/2010/main" val="42492771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9FA57-AF35-4AE6-BB98-15F126C32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837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Why did a dispute break out between the Pharisees and the Sadducees?  (23:7-8)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875FF5-D9CF-439E-9DFB-73D60A7570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1910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Sadducees say that there is no resurrection.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Sadducees say that there are neither angels nor spirits.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Pharisees believe in the resurrection, angels, and spirits.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9817102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9FA57-AF35-4AE6-BB98-15F126C32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837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Why did a dispute break out between the Pharisees and the Sadducees?  (23:7-8)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875FF5-D9CF-439E-9DFB-73D60A7570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1910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Sadducees say that there is no resurrection.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Sadducees say that there are neither angels nor spirits.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Pharisees believe in the resurrection, angels, and spirits.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437001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FF40B-AEDB-4B9B-A411-DB62BEEA4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was the commander afraid would happen to Paul because of the dispute at the Sanhedrin?  (23:10)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3417BD-DFB5-4D1C-A1A7-03B56447F5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would be set free.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would convince the people of resurrection.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would be torn to pieces.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would change his mind.</a:t>
            </a:r>
          </a:p>
        </p:txBody>
      </p:sp>
    </p:spTree>
    <p:extLst>
      <p:ext uri="{BB962C8B-B14F-4D97-AF65-F5344CB8AC3E}">
        <p14:creationId xmlns:p14="http://schemas.microsoft.com/office/powerpoint/2010/main" val="18495120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FF40B-AEDB-4B9B-A411-DB62BEEA4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was the commander afraid would happen to Paul because of the dispute at the Sanhedrin?  (23:10)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3417BD-DFB5-4D1C-A1A7-03B56447F5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would be set free.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would convince the people of resurrection.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would be torn to pieces.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would change his mind.</a:t>
            </a:r>
          </a:p>
        </p:txBody>
      </p:sp>
    </p:spTree>
    <p:extLst>
      <p:ext uri="{BB962C8B-B14F-4D97-AF65-F5344CB8AC3E}">
        <p14:creationId xmlns:p14="http://schemas.microsoft.com/office/powerpoint/2010/main" val="5348459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EEC67-E1FC-49AE-BB9D-318C3FB83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In a vision, while in Jerusalem, where did the Lord say that Paul would go to testify?  (23:11)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D1492-D63B-42E3-A101-1C3BF98AA6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In Rome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In Samaria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In Judea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In Asia</a:t>
            </a:r>
          </a:p>
        </p:txBody>
      </p:sp>
    </p:spTree>
    <p:extLst>
      <p:ext uri="{BB962C8B-B14F-4D97-AF65-F5344CB8AC3E}">
        <p14:creationId xmlns:p14="http://schemas.microsoft.com/office/powerpoint/2010/main" val="8766198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EEC67-E1FC-49AE-BB9D-318C3FB83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In a vision, while in Jerusalem, where did the Lord say that Paul would go to testify?  (23:11)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D1492-D63B-42E3-A101-1C3BF98AA6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In Rome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In Samaria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In Judea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In Asia</a:t>
            </a:r>
          </a:p>
        </p:txBody>
      </p:sp>
    </p:spTree>
    <p:extLst>
      <p:ext uri="{BB962C8B-B14F-4D97-AF65-F5344CB8AC3E}">
        <p14:creationId xmlns:p14="http://schemas.microsoft.com/office/powerpoint/2010/main" val="2684063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AE9BF-8A25-4F03-93D6-148229371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the commander release Paul?  (22:30)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4A00D-18D3-440B-BF0D-A900DE1EE2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“wanted to find out exactly why Paul was being accused by the Jews.”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did not think Paul had done anything wrong.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Paul’s friends and family were able to post bond.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Paul promised not to leave the city.</a:t>
            </a:r>
          </a:p>
        </p:txBody>
      </p:sp>
    </p:spTree>
    <p:extLst>
      <p:ext uri="{BB962C8B-B14F-4D97-AF65-F5344CB8AC3E}">
        <p14:creationId xmlns:p14="http://schemas.microsoft.com/office/powerpoint/2010/main" val="14899699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D81F2-480C-4200-9F9C-DCDCED70B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were more than 40 Jews involved in?  (23:12-13)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4B74A3-8ACF-4CF3-8C9A-29A0A6436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riot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Roman commander’s death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plot to kill Paul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4365696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D81F2-480C-4200-9F9C-DCDCED70B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were more than 40 Jews involved in?  (23:12-13)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4B74A3-8ACF-4CF3-8C9A-29A0A6436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riot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Roman commander’s death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 plot to kill Paul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309637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4CE8F-2566-49EA-8205-1FF99C197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were the 40 Jews planning on killing Paul?  (23:15)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9A7E9A-5B82-4219-A52E-DDCBAC6F0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Sanhedrin would ask the commander to bring Paul before them.  The Jews would kill Paul on the way to the Sanhedrin.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were going to kill him on the way to Rome.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were going to sneak into the barracks at night and kill Paul.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were going to poison Paul’s food.</a:t>
            </a:r>
          </a:p>
        </p:txBody>
      </p:sp>
    </p:spTree>
    <p:extLst>
      <p:ext uri="{BB962C8B-B14F-4D97-AF65-F5344CB8AC3E}">
        <p14:creationId xmlns:p14="http://schemas.microsoft.com/office/powerpoint/2010/main" val="31455987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4CE8F-2566-49EA-8205-1FF99C197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were the 40 Jews planning on killing Paul?  (23:15)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9A7E9A-5B82-4219-A52E-DDCBAC6F0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Sanhedrin would ask the commander to bring Paul before them.  The Jews would kill Paul on the way to the Sanhedrin.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were going to kill him on the way to Rome.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were going to sneak into the barracks at night and kill Paul.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were going to poison Paul’s food.</a:t>
            </a:r>
          </a:p>
        </p:txBody>
      </p:sp>
    </p:spTree>
    <p:extLst>
      <p:ext uri="{BB962C8B-B14F-4D97-AF65-F5344CB8AC3E}">
        <p14:creationId xmlns:p14="http://schemas.microsoft.com/office/powerpoint/2010/main" val="39180689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D40E7-A44E-4B98-9B80-232467BF5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son of Paul’s sister do when he heard of the plot to kill Paul?  (23:16)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E65EF-8583-448C-9468-65076F3A2B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kept it a secret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formed an army to fight the Jews.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went into the barracks and told Paul.”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prayed for God’s protection.”</a:t>
            </a:r>
          </a:p>
        </p:txBody>
      </p:sp>
    </p:spTree>
    <p:extLst>
      <p:ext uri="{BB962C8B-B14F-4D97-AF65-F5344CB8AC3E}">
        <p14:creationId xmlns:p14="http://schemas.microsoft.com/office/powerpoint/2010/main" val="12702416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D40E7-A44E-4B98-9B80-232467BF5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son of Paul’s sister do when he heard of the plot to kill Paul?  (23:16)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E65EF-8583-448C-9468-65076F3A2B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kept it a secret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formed an army to fight the Jews.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“He went into the barracks and told Paul.”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prayed for God’s protection.”</a:t>
            </a:r>
          </a:p>
        </p:txBody>
      </p:sp>
    </p:spTree>
    <p:extLst>
      <p:ext uri="{BB962C8B-B14F-4D97-AF65-F5344CB8AC3E}">
        <p14:creationId xmlns:p14="http://schemas.microsoft.com/office/powerpoint/2010/main" val="42436306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162C8-3693-45D1-8627-F4C7217E7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said to Paul’s nephew, “Don’t tell anyone that you have reported this to me”?  (23:22)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C323CB-1347-4DA8-9D41-A7EE1AEEF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Paul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Paul’s sister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commander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centurion</a:t>
            </a:r>
          </a:p>
        </p:txBody>
      </p:sp>
    </p:spTree>
    <p:extLst>
      <p:ext uri="{BB962C8B-B14F-4D97-AF65-F5344CB8AC3E}">
        <p14:creationId xmlns:p14="http://schemas.microsoft.com/office/powerpoint/2010/main" val="32862310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162C8-3693-45D1-8627-F4C7217E7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said to Paul’s nephew, “Don’t tell anyone that you have reported this to me”?  (23:22)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C323CB-1347-4DA8-9D41-A7EE1AEEF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Paul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Paul’s sister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commander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centurion</a:t>
            </a:r>
          </a:p>
        </p:txBody>
      </p:sp>
    </p:spTree>
    <p:extLst>
      <p:ext uri="{BB962C8B-B14F-4D97-AF65-F5344CB8AC3E}">
        <p14:creationId xmlns:p14="http://schemas.microsoft.com/office/powerpoint/2010/main" val="22467900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F4E11-F91A-4878-B615-C4DEA26BD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1334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did the commander order to go to Caesarea at nine the night he learned of the plot?  (23:23)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1D31DF-4111-4096-A871-4289CD66D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200 soldiers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70 horsemen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200 spearmen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9154168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F4E11-F91A-4878-B615-C4DEA26BD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1334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did the commander order to go to Caesarea at nine the night he learned of the plot?  (23:23)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1D31DF-4111-4096-A871-4289CD66D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200 soldiers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70 horsemen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200 spearmen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092866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AE9BF-8A25-4F03-93D6-148229371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the commander release Paul?  (22:30)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4A00D-18D3-440B-BF0D-A900DE1EE2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“wanted to find out exactly why Paul was being accused by the Jews.”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did not think Paul had done anything wrong.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Paul’s friends and family were able to post bond.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Paul promised not to leave the city.</a:t>
            </a:r>
          </a:p>
        </p:txBody>
      </p:sp>
    </p:spTree>
    <p:extLst>
      <p:ext uri="{BB962C8B-B14F-4D97-AF65-F5344CB8AC3E}">
        <p14:creationId xmlns:p14="http://schemas.microsoft.com/office/powerpoint/2010/main" val="10224094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233B1-BE88-4909-8454-8A9B54995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cavalry do when they arrived in Caesarea?  (23:33)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89C4E0-B95B-4F22-8567-ADCD4E54B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left Paul on the side of the road.”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killed Paul.”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delivered the letter to the governor and handed Paul over to him.”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threw Paul in prison.”</a:t>
            </a:r>
          </a:p>
        </p:txBody>
      </p:sp>
    </p:spTree>
    <p:extLst>
      <p:ext uri="{BB962C8B-B14F-4D97-AF65-F5344CB8AC3E}">
        <p14:creationId xmlns:p14="http://schemas.microsoft.com/office/powerpoint/2010/main" val="21697394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233B1-BE88-4909-8454-8A9B54995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cavalry do when they arrived in Caesarea?  (23:33)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89C4E0-B95B-4F22-8567-ADCD4E54B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left Paul on the side of the road.”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killed Paul.”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“They delivered the letter to the governor and handed Paul over to him.”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threw Paul in prison.”</a:t>
            </a:r>
          </a:p>
        </p:txBody>
      </p:sp>
    </p:spTree>
    <p:extLst>
      <p:ext uri="{BB962C8B-B14F-4D97-AF65-F5344CB8AC3E}">
        <p14:creationId xmlns:p14="http://schemas.microsoft.com/office/powerpoint/2010/main" val="40874175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7AD54-8CFA-45CA-A1A5-9F7AA7C3A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was Paul handed over to in Caesarea?  (23:33)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6CAAB7-D42F-438E-8174-A6823C1685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captain of the temple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governor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high priest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commander</a:t>
            </a:r>
          </a:p>
        </p:txBody>
      </p:sp>
    </p:spTree>
    <p:extLst>
      <p:ext uri="{BB962C8B-B14F-4D97-AF65-F5344CB8AC3E}">
        <p14:creationId xmlns:p14="http://schemas.microsoft.com/office/powerpoint/2010/main" val="19827474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7AD54-8CFA-45CA-A1A5-9F7AA7C3A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was Paul handed over to in Caesarea?  (23:33)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6CAAB7-D42F-438E-8174-A6823C1685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captain of the temple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governor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high priest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commander</a:t>
            </a:r>
          </a:p>
        </p:txBody>
      </p:sp>
    </p:spTree>
    <p:extLst>
      <p:ext uri="{BB962C8B-B14F-4D97-AF65-F5344CB8AC3E}">
        <p14:creationId xmlns:p14="http://schemas.microsoft.com/office/powerpoint/2010/main" val="216834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32FE1-9CF1-456D-B7BA-FEE7B2366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province was Paul from?  (23:34)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C64C0E-6F60-450C-BB46-AE5E3DC666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Cilicia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err="1"/>
              <a:t>Thracia</a:t>
            </a:r>
            <a:endParaRPr lang="en-US" sz="4000" dirty="0"/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Ephesus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Lycia</a:t>
            </a:r>
          </a:p>
        </p:txBody>
      </p:sp>
    </p:spTree>
    <p:extLst>
      <p:ext uri="{BB962C8B-B14F-4D97-AF65-F5344CB8AC3E}">
        <p14:creationId xmlns:p14="http://schemas.microsoft.com/office/powerpoint/2010/main" val="122867553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32FE1-9CF1-456D-B7BA-FEE7B2366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province was Paul from?  (23:34)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C64C0E-6F60-450C-BB46-AE5E3DC666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Cilicia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err="1"/>
              <a:t>Thracia</a:t>
            </a:r>
            <a:endParaRPr lang="en-US" sz="4000" dirty="0"/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Ephesus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Lycia</a:t>
            </a:r>
          </a:p>
        </p:txBody>
      </p:sp>
    </p:spTree>
    <p:extLst>
      <p:ext uri="{BB962C8B-B14F-4D97-AF65-F5344CB8AC3E}">
        <p14:creationId xmlns:p14="http://schemas.microsoft.com/office/powerpoint/2010/main" val="29582135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BBDCB-DD3D-4829-A71A-53C0344EA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Where was Paul to be kept under guard in Caesarea?  (23:35)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4C576-F88C-48DD-9E6B-737754011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In the home of the governor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In prison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In Herod’s palace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On the streets</a:t>
            </a:r>
          </a:p>
        </p:txBody>
      </p:sp>
    </p:spTree>
    <p:extLst>
      <p:ext uri="{BB962C8B-B14F-4D97-AF65-F5344CB8AC3E}">
        <p14:creationId xmlns:p14="http://schemas.microsoft.com/office/powerpoint/2010/main" val="281009760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BBDCB-DD3D-4829-A71A-53C0344EA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Where was Paul to be kept under guard in Caesarea?  (23:35)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4C576-F88C-48DD-9E6B-737754011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In the home of the governor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In prison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In Herod’s palace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On the streets</a:t>
            </a:r>
          </a:p>
        </p:txBody>
      </p:sp>
    </p:spTree>
    <p:extLst>
      <p:ext uri="{BB962C8B-B14F-4D97-AF65-F5344CB8AC3E}">
        <p14:creationId xmlns:p14="http://schemas.microsoft.com/office/powerpoint/2010/main" val="329279661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F6472-8470-4032-B408-80FBE3C17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Finish this verse, “On him we have set…”  (2 Corinthians 1:10b)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7B9EE4-0136-4481-91E0-51F575C211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our trust, that he will save us from all unrighteousness.”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our hope that he will continue to deliver us.”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our belief that he will return again some day.”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our hope that he will be there for us.”</a:t>
            </a:r>
          </a:p>
        </p:txBody>
      </p:sp>
    </p:spTree>
    <p:extLst>
      <p:ext uri="{BB962C8B-B14F-4D97-AF65-F5344CB8AC3E}">
        <p14:creationId xmlns:p14="http://schemas.microsoft.com/office/powerpoint/2010/main" val="206056968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F6472-8470-4032-B408-80FBE3C17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Finish this verse, “On him we have set…”  (2 Corinthians 1:10b)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7B9EE4-0136-4481-91E0-51F575C211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our trust, that he will save us from all unrighteousness.”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“… our hope that he will continue to deliver us.”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our belief that he will return again some day.”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our hope that he will be there for us.”</a:t>
            </a:r>
          </a:p>
        </p:txBody>
      </p:sp>
    </p:spTree>
    <p:extLst>
      <p:ext uri="{BB962C8B-B14F-4D97-AF65-F5344CB8AC3E}">
        <p14:creationId xmlns:p14="http://schemas.microsoft.com/office/powerpoint/2010/main" val="3557215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62BD1-7B62-4C7F-977D-E78D6467F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ordered those standing near Paul to strike him on the mouth?  (23:2)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FA121-9635-49AD-A27E-9B0DFB098F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commander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high priest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guard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Pharisees</a:t>
            </a:r>
          </a:p>
        </p:txBody>
      </p:sp>
    </p:spTree>
    <p:extLst>
      <p:ext uri="{BB962C8B-B14F-4D97-AF65-F5344CB8AC3E}">
        <p14:creationId xmlns:p14="http://schemas.microsoft.com/office/powerpoint/2010/main" val="1552305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62BD1-7B62-4C7F-977D-E78D6467F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ordered those standing near Paul to strike him on the mouth?  (23:2)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FA121-9635-49AD-A27E-9B0DFB098F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commander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high priest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guard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Pharisees</a:t>
            </a:r>
          </a:p>
        </p:txBody>
      </p:sp>
    </p:spTree>
    <p:extLst>
      <p:ext uri="{BB962C8B-B14F-4D97-AF65-F5344CB8AC3E}">
        <p14:creationId xmlns:p14="http://schemas.microsoft.com/office/powerpoint/2010/main" val="2316780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40A13-EC93-4407-829F-C7C380AC4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Paul call Ananias, the high priest?  (23:3)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2F0544-01E3-4E8D-9896-4A1EE0957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An evil man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whitewashed wall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godly man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gracious person</a:t>
            </a:r>
          </a:p>
        </p:txBody>
      </p:sp>
    </p:spTree>
    <p:extLst>
      <p:ext uri="{BB962C8B-B14F-4D97-AF65-F5344CB8AC3E}">
        <p14:creationId xmlns:p14="http://schemas.microsoft.com/office/powerpoint/2010/main" val="3560923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40A13-EC93-4407-829F-C7C380AC4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Paul call Ananias, the high priest?  (23:3)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2F0544-01E3-4E8D-9896-4A1EE0957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An evil man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 whitewashed wall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godly man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gracious person</a:t>
            </a:r>
          </a:p>
        </p:txBody>
      </p:sp>
    </p:spTree>
    <p:extLst>
      <p:ext uri="{BB962C8B-B14F-4D97-AF65-F5344CB8AC3E}">
        <p14:creationId xmlns:p14="http://schemas.microsoft.com/office/powerpoint/2010/main" val="2485290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40C47-15A0-4F68-88AA-A5881BD92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826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Paul say the high priest, Ananias, had done by commanding that he be struck?  (23:3)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6FA174-80C7-43B8-AE94-F72F12BE4E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Done what was right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Hurt his feelings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Violated the law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578722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40C47-15A0-4F68-88AA-A5881BD92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826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Paul say the high priest, Ananias, had done by commanding that he be struck?  (23:3)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6FA174-80C7-43B8-AE94-F72F12BE4E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Done what was right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Hurt his feelings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Violated the law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2340874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1482</Words>
  <Application>Microsoft Office PowerPoint</Application>
  <PresentationFormat>On-screen Show (4:3)</PresentationFormat>
  <Paragraphs>192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Arial</vt:lpstr>
      <vt:lpstr>Calibri</vt:lpstr>
      <vt:lpstr>1_Office Theme</vt:lpstr>
      <vt:lpstr>Acts Dig Site 17</vt:lpstr>
      <vt:lpstr>Why did the commander release Paul?  (22:30)</vt:lpstr>
      <vt:lpstr>Why did the commander release Paul?  (22:30)</vt:lpstr>
      <vt:lpstr>Who ordered those standing near Paul to strike him on the mouth?  (23:2)</vt:lpstr>
      <vt:lpstr>Who ordered those standing near Paul to strike him on the mouth?  (23:2)</vt:lpstr>
      <vt:lpstr>What did Paul call Ananias, the high priest?  (23:3)</vt:lpstr>
      <vt:lpstr>What did Paul call Ananias, the high priest?  (23:3)</vt:lpstr>
      <vt:lpstr>What did Paul say the high priest, Ananias, had done by commanding that he be struck?  (23:3)</vt:lpstr>
      <vt:lpstr>What did Paul say the high priest, Ananias, had done by commanding that he be struck?  (23:3)</vt:lpstr>
      <vt:lpstr>Who did the Sanhedrin say Paul had insulted?  (23:4)</vt:lpstr>
      <vt:lpstr>Who did the Sanhedrin say Paul had insulted?  (23:4)</vt:lpstr>
      <vt:lpstr>When did Paul say, “For it is written:  ‘Do not speak evil about the ruler of your people.’”?  (23:4-5)</vt:lpstr>
      <vt:lpstr>When did Paul say, “For it is written:  ‘Do not speak evil about the ruler of your people.’”?  (23:4-5)</vt:lpstr>
      <vt:lpstr>Why did a dispute break out between the Pharisees and the Sadducees?  (23:7-8)</vt:lpstr>
      <vt:lpstr>Why did a dispute break out between the Pharisees and the Sadducees?  (23:7-8)</vt:lpstr>
      <vt:lpstr>What was the commander afraid would happen to Paul because of the dispute at the Sanhedrin?  (23:10)</vt:lpstr>
      <vt:lpstr>What was the commander afraid would happen to Paul because of the dispute at the Sanhedrin?  (23:10)</vt:lpstr>
      <vt:lpstr>In a vision, while in Jerusalem, where did the Lord say that Paul would go to testify?  (23:11)</vt:lpstr>
      <vt:lpstr>In a vision, while in Jerusalem, where did the Lord say that Paul would go to testify?  (23:11)</vt:lpstr>
      <vt:lpstr>What were more than 40 Jews involved in?  (23:12-13)</vt:lpstr>
      <vt:lpstr>What were more than 40 Jews involved in?  (23:12-13)</vt:lpstr>
      <vt:lpstr>How were the 40 Jews planning on killing Paul?  (23:15)</vt:lpstr>
      <vt:lpstr>How were the 40 Jews planning on killing Paul?  (23:15)</vt:lpstr>
      <vt:lpstr>What did the son of Paul’s sister do when he heard of the plot to kill Paul?  (23:16)</vt:lpstr>
      <vt:lpstr>What did the son of Paul’s sister do when he heard of the plot to kill Paul?  (23:16)</vt:lpstr>
      <vt:lpstr>Who said to Paul’s nephew, “Don’t tell anyone that you have reported this to me”?  (23:22)</vt:lpstr>
      <vt:lpstr>Who said to Paul’s nephew, “Don’t tell anyone that you have reported this to me”?  (23:22)</vt:lpstr>
      <vt:lpstr>Who did the commander order to go to Caesarea at nine the night he learned of the plot?  (23:23)</vt:lpstr>
      <vt:lpstr>Who did the commander order to go to Caesarea at nine the night he learned of the plot?  (23:23)</vt:lpstr>
      <vt:lpstr>What did the cavalry do when they arrived in Caesarea?  (23:33)</vt:lpstr>
      <vt:lpstr>What did the cavalry do when they arrived in Caesarea?  (23:33)</vt:lpstr>
      <vt:lpstr>Who was Paul handed over to in Caesarea?  (23:33)</vt:lpstr>
      <vt:lpstr>Who was Paul handed over to in Caesarea?  (23:33)</vt:lpstr>
      <vt:lpstr>What province was Paul from?  (23:34)</vt:lpstr>
      <vt:lpstr>What province was Paul from?  (23:34)</vt:lpstr>
      <vt:lpstr>Where was Paul to be kept under guard in Caesarea?  (23:35)</vt:lpstr>
      <vt:lpstr>Where was Paul to be kept under guard in Caesarea?  (23:35)</vt:lpstr>
      <vt:lpstr>Finish this verse, “On him we have set…”  (2 Corinthians 1:10b)</vt:lpstr>
      <vt:lpstr>Finish this verse, “On him we have set…”  (2 Corinthians 1:10b)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Kathy Randels</cp:lastModifiedBy>
  <cp:revision>16</cp:revision>
  <dcterms:created xsi:type="dcterms:W3CDTF">2016-04-21T15:09:06Z</dcterms:created>
  <dcterms:modified xsi:type="dcterms:W3CDTF">2018-08-27T08:04:46Z</dcterms:modified>
</cp:coreProperties>
</file>