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50E5-952E-4280-8115-884A57870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Paul asked King Agrippa to listen to him how?  (26:3)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09CD5-D414-44E6-9283-395DD2CAC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Patiently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Carefully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Cautiously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Sensibly</a:t>
            </a:r>
          </a:p>
        </p:txBody>
      </p:sp>
    </p:spTree>
    <p:extLst>
      <p:ext uri="{BB962C8B-B14F-4D97-AF65-F5344CB8AC3E}">
        <p14:creationId xmlns:p14="http://schemas.microsoft.com/office/powerpoint/2010/main" val="2804810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50E5-952E-4280-8115-884A57870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Paul asked King Agrippa to listen to him how?  (26:3)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09CD5-D414-44E6-9283-395DD2CAC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Patiently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Carefully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Cautiously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Sensibly</a:t>
            </a:r>
          </a:p>
        </p:txBody>
      </p:sp>
    </p:spTree>
    <p:extLst>
      <p:ext uri="{BB962C8B-B14F-4D97-AF65-F5344CB8AC3E}">
        <p14:creationId xmlns:p14="http://schemas.microsoft.com/office/powerpoint/2010/main" val="1143645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1ECFB-F9C2-4D13-B44A-D3DBF2BA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Paul live as a Pharisee?  (26:5)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76E64-DB3F-4FA9-A04A-1D67796F6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lived as a Sadducee.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According to the strictest sect of the religion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pretending he was a Pharisee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going behind their backs and doing as he pleased</a:t>
            </a:r>
          </a:p>
        </p:txBody>
      </p:sp>
    </p:spTree>
    <p:extLst>
      <p:ext uri="{BB962C8B-B14F-4D97-AF65-F5344CB8AC3E}">
        <p14:creationId xmlns:p14="http://schemas.microsoft.com/office/powerpoint/2010/main" val="2105619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1ECFB-F9C2-4D13-B44A-D3DBF2BA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Paul live as a Pharisee?  (26:5)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76E64-DB3F-4FA9-A04A-1D67796F6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lived as a Sadducee.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According to the strictest sect of the religion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pretending he was a Pharisee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going behind their backs and doing as he pleased</a:t>
            </a:r>
          </a:p>
        </p:txBody>
      </p:sp>
    </p:spTree>
    <p:extLst>
      <p:ext uri="{BB962C8B-B14F-4D97-AF65-F5344CB8AC3E}">
        <p14:creationId xmlns:p14="http://schemas.microsoft.com/office/powerpoint/2010/main" val="4076418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8FC5C-2C06-4527-B9E8-85F805E06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Paul, why was he on trial?  (26:6)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94334-40C4-4D90-B948-324CD128C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had put Christians in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of his hope in what God had promised their ancestors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had healed someone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Festus could not make a ruling</a:t>
            </a:r>
          </a:p>
        </p:txBody>
      </p:sp>
    </p:spTree>
    <p:extLst>
      <p:ext uri="{BB962C8B-B14F-4D97-AF65-F5344CB8AC3E}">
        <p14:creationId xmlns:p14="http://schemas.microsoft.com/office/powerpoint/2010/main" val="4230807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8FC5C-2C06-4527-B9E8-85F805E06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Paul, why was he on trial?  (26:6)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94334-40C4-4D90-B948-324CD128C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had put Christians in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of his hope in what God had promised their ancestors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had healed someone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Festus could not make a ruling</a:t>
            </a:r>
          </a:p>
        </p:txBody>
      </p:sp>
    </p:spTree>
    <p:extLst>
      <p:ext uri="{BB962C8B-B14F-4D97-AF65-F5344CB8AC3E}">
        <p14:creationId xmlns:p14="http://schemas.microsoft.com/office/powerpoint/2010/main" val="1710249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D408F-9EA9-4502-85BB-36FF7DE63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Paul, who was hoping to see the promise of God fulfilled?  (26:7)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BA7F8-D13A-4A69-91B1-F764C9AA5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who stood there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twelve tribes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King Agrippa</a:t>
            </a:r>
          </a:p>
        </p:txBody>
      </p:sp>
    </p:spTree>
    <p:extLst>
      <p:ext uri="{BB962C8B-B14F-4D97-AF65-F5344CB8AC3E}">
        <p14:creationId xmlns:p14="http://schemas.microsoft.com/office/powerpoint/2010/main" val="3391147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D408F-9EA9-4502-85BB-36FF7DE63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Paul, who was hoping to see the promise of God fulfilled?  (26:7)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BA7F8-D13A-4A69-91B1-F764C9AA5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who stood there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twelve tribes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King Agrippa</a:t>
            </a:r>
          </a:p>
        </p:txBody>
      </p:sp>
    </p:spTree>
    <p:extLst>
      <p:ext uri="{BB962C8B-B14F-4D97-AF65-F5344CB8AC3E}">
        <p14:creationId xmlns:p14="http://schemas.microsoft.com/office/powerpoint/2010/main" val="1582747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CF3A0-9263-413B-B1A9-3E4979488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in Jerusalem before he was saved?  (26:9-10)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23847-F24F-4F91-BF35-40D664BB0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“all that was possible to oppose the name of Jesus.”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“supported the church in all they did.”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“worked as a tax collector.”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preached in the church.”</a:t>
            </a:r>
          </a:p>
        </p:txBody>
      </p:sp>
    </p:spTree>
    <p:extLst>
      <p:ext uri="{BB962C8B-B14F-4D97-AF65-F5344CB8AC3E}">
        <p14:creationId xmlns:p14="http://schemas.microsoft.com/office/powerpoint/2010/main" val="516968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CF3A0-9263-413B-B1A9-3E4979488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in Jerusalem before he was saved?  (26:9-10)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23847-F24F-4F91-BF35-40D664BB0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did “all that was possible to oppose the name of Jesus.”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“supported the church in all they did.”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“worked as a tax collector.”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preached in the church.”</a:t>
            </a:r>
          </a:p>
        </p:txBody>
      </p:sp>
    </p:spTree>
    <p:extLst>
      <p:ext uri="{BB962C8B-B14F-4D97-AF65-F5344CB8AC3E}">
        <p14:creationId xmlns:p14="http://schemas.microsoft.com/office/powerpoint/2010/main" val="2009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EBDF2-B77D-439D-8AD2-43AD8AC7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Agrippa and Bernice enter the audience room?  (25:23)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FFFF7-8985-434E-B31E-C811908A7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great pomp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the high-ranking military officers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the prominent men of the 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00722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2D296-F9B7-4227-86F7-31284441C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in his obsession against Jesus’ followers?  (26:11)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D2AA4-42CE-427F-9149-C6BECBBE1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“hunted them down in foreign cities.”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“preached for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told lies about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raised their taxes.”</a:t>
            </a:r>
          </a:p>
        </p:txBody>
      </p:sp>
    </p:spTree>
    <p:extLst>
      <p:ext uri="{BB962C8B-B14F-4D97-AF65-F5344CB8AC3E}">
        <p14:creationId xmlns:p14="http://schemas.microsoft.com/office/powerpoint/2010/main" val="757912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2D296-F9B7-4227-86F7-31284441C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in his obsession against Jesus’ followers?  (26:11)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D2AA4-42CE-427F-9149-C6BECBBE1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“hunted them down in foreign cities.”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“preached for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told lies about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raised their taxes.”</a:t>
            </a:r>
          </a:p>
        </p:txBody>
      </p:sp>
    </p:spTree>
    <p:extLst>
      <p:ext uri="{BB962C8B-B14F-4D97-AF65-F5344CB8AC3E}">
        <p14:creationId xmlns:p14="http://schemas.microsoft.com/office/powerpoint/2010/main" val="2728953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FC05C-7C36-4A7E-BFFB-3A37E997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see on the road to Damascus?  (26:13)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E00EC-1883-47A1-961C-1315FF239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image of 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Many Gentile travelers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light from heaven</a:t>
            </a:r>
          </a:p>
        </p:txBody>
      </p:sp>
    </p:spTree>
    <p:extLst>
      <p:ext uri="{BB962C8B-B14F-4D97-AF65-F5344CB8AC3E}">
        <p14:creationId xmlns:p14="http://schemas.microsoft.com/office/powerpoint/2010/main" val="3475055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FC05C-7C36-4A7E-BFFB-3A37E997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see on the road to Damascus?  (26:13)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E00EC-1883-47A1-961C-1315FF239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image of 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Many Gentile travelers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light from heaven</a:t>
            </a:r>
          </a:p>
        </p:txBody>
      </p:sp>
    </p:spTree>
    <p:extLst>
      <p:ext uri="{BB962C8B-B14F-4D97-AF65-F5344CB8AC3E}">
        <p14:creationId xmlns:p14="http://schemas.microsoft.com/office/powerpoint/2010/main" val="2705456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52E34-4DAF-4A64-99D3-F4589E7CC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had the Lord appeared to Paul on the road to Damascus?  (26:16)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93547-0A2B-41A1-BF2C-A90F3BD7B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show him exactly who to persecute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kill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appoint him as a servant and as a witness of what he had seen and would see of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punish him</a:t>
            </a:r>
          </a:p>
        </p:txBody>
      </p:sp>
    </p:spTree>
    <p:extLst>
      <p:ext uri="{BB962C8B-B14F-4D97-AF65-F5344CB8AC3E}">
        <p14:creationId xmlns:p14="http://schemas.microsoft.com/office/powerpoint/2010/main" val="2538827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52E34-4DAF-4A64-99D3-F4589E7CC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had the Lord appeared to Paul on the road to Damascus?  (26:16)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93547-0A2B-41A1-BF2C-A90F3BD7B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show him exactly who to persecute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kill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appoint him as a servant and as a witness of what he had seen and would see of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punish him</a:t>
            </a:r>
          </a:p>
        </p:txBody>
      </p:sp>
    </p:spTree>
    <p:extLst>
      <p:ext uri="{BB962C8B-B14F-4D97-AF65-F5344CB8AC3E}">
        <p14:creationId xmlns:p14="http://schemas.microsoft.com/office/powerpoint/2010/main" val="2579555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1F9EA-C9ED-44F6-A057-3DA4D4FF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39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was the Lord sending Paul to his own people and to the Gentiles?  (26:17-18)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45D7F-5175-43B5-9778-B589211D4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574" y="24384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“turn them from darkness to light, and from the power of Satan to God”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“So that they may receive forgiveness of sins”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 they may receive “a place among those who are sanctified by faith in [Jesus]”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75839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1F9EA-C9ED-44F6-A057-3DA4D4FF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39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was the Lord sending Paul to his own people and to the Gentiles?  (26:17-18)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45D7F-5175-43B5-9778-B589211D4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574" y="24384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“turn them from darkness to light, and from the power of Satan to God”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“So that they may receive forgiveness of sins”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 they may receive “a place among those who are sanctified by faith in [Jesus]”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637805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411B2-C55E-4D13-B016-6A6ED2F78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message did Paul preach in Damascus, Jerusalem, and all Judea?  (26:19-20)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BF88-0574-4B8E-8C1B-05FA9EDF0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“That they should repent”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they should turn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they should “demonstrate their repentance by their deeds”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493734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411B2-C55E-4D13-B016-6A6ED2F78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message did Paul preach in Damascus, Jerusalem, and all Judea?  (26:19-20)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BF88-0574-4B8E-8C1B-05FA9EDF0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“That they should repent”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they should turn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they should “demonstrate their repentance by their deeds”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6304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EBDF2-B77D-439D-8AD2-43AD8AC7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Agrippa and Bernice enter the audience room?  (25:23)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FFFF7-8985-434E-B31E-C811908A7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great pomp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the high-ranking military officers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the prominent men of the 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840031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7B985-A127-488E-B113-DE57FAD79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had helped Paul to that very day, the day he testified before Agrippa?  (26:22)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5433A-EEF3-4379-8783-79D1A66DA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government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Felix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family</a:t>
            </a:r>
          </a:p>
        </p:txBody>
      </p:sp>
    </p:spTree>
    <p:extLst>
      <p:ext uri="{BB962C8B-B14F-4D97-AF65-F5344CB8AC3E}">
        <p14:creationId xmlns:p14="http://schemas.microsoft.com/office/powerpoint/2010/main" val="33823066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7B985-A127-488E-B113-DE57FAD79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had helped Paul to that very day, the day he testified before Agrippa?  (26:22)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5433A-EEF3-4379-8783-79D1A66DA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government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Felix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family</a:t>
            </a:r>
          </a:p>
        </p:txBody>
      </p:sp>
    </p:spTree>
    <p:extLst>
      <p:ext uri="{BB962C8B-B14F-4D97-AF65-F5344CB8AC3E}">
        <p14:creationId xmlns:p14="http://schemas.microsoft.com/office/powerpoint/2010/main" val="20386737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01718-ADD7-443E-980D-94E842E2C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Festus say was driving Paul insane?  (26:24)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8C331-F298-47CF-85DA-84B8FBB16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great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unbelievable teachings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prison sentence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unshakable faith</a:t>
            </a:r>
          </a:p>
        </p:txBody>
      </p:sp>
    </p:spTree>
    <p:extLst>
      <p:ext uri="{BB962C8B-B14F-4D97-AF65-F5344CB8AC3E}">
        <p14:creationId xmlns:p14="http://schemas.microsoft.com/office/powerpoint/2010/main" val="14157915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01718-ADD7-443E-980D-94E842E2C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Festus say was driving Paul insane?  (26:24)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8C331-F298-47CF-85DA-84B8FBB16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great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unbelievable teachings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prison sentence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unshakable faith</a:t>
            </a:r>
          </a:p>
        </p:txBody>
      </p:sp>
    </p:spTree>
    <p:extLst>
      <p:ext uri="{BB962C8B-B14F-4D97-AF65-F5344CB8AC3E}">
        <p14:creationId xmlns:p14="http://schemas.microsoft.com/office/powerpoint/2010/main" val="15022461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4593-7DFB-4512-958E-3264DC12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Paul ask if he believed the prophets?  (26:27)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F4E47-5578-43B5-895B-2E9F7ACBB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Festus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King Agrippa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governor</a:t>
            </a:r>
          </a:p>
        </p:txBody>
      </p:sp>
    </p:spTree>
    <p:extLst>
      <p:ext uri="{BB962C8B-B14F-4D97-AF65-F5344CB8AC3E}">
        <p14:creationId xmlns:p14="http://schemas.microsoft.com/office/powerpoint/2010/main" val="8038072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4593-7DFB-4512-958E-3264DC12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Paul ask if he believed the prophets?  (26:27)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F4E47-5578-43B5-895B-2E9F7ACBB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Festus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King Agrippa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governor</a:t>
            </a:r>
          </a:p>
        </p:txBody>
      </p:sp>
    </p:spTree>
    <p:extLst>
      <p:ext uri="{BB962C8B-B14F-4D97-AF65-F5344CB8AC3E}">
        <p14:creationId xmlns:p14="http://schemas.microsoft.com/office/powerpoint/2010/main" val="13574978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037EC-1004-4B35-AE0F-86DBA8FB6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Agrippa, how could Paul have been set free?  (26:32)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3A7D3-3B96-4B04-917C-75E39164D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Had he not appealed to Caesar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not have preached to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Had he not broken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Had he not escaped from prison</a:t>
            </a:r>
          </a:p>
        </p:txBody>
      </p:sp>
    </p:spTree>
    <p:extLst>
      <p:ext uri="{BB962C8B-B14F-4D97-AF65-F5344CB8AC3E}">
        <p14:creationId xmlns:p14="http://schemas.microsoft.com/office/powerpoint/2010/main" val="35380058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037EC-1004-4B35-AE0F-86DBA8FB6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Agrippa, how could Paul have been set free?  (26:32)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3A7D3-3B96-4B04-917C-75E39164D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Had he not appealed to Caesar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not have preached to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Had he not broken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Had he not escaped from prison</a:t>
            </a:r>
          </a:p>
        </p:txBody>
      </p:sp>
    </p:spTree>
    <p:extLst>
      <p:ext uri="{BB962C8B-B14F-4D97-AF65-F5344CB8AC3E}">
        <p14:creationId xmlns:p14="http://schemas.microsoft.com/office/powerpoint/2010/main" val="37799295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6FF90-8E1C-4711-9C58-508296131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Acts 4:20, what can we not help doing?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5C0CE-C3F6-4B84-A13D-E841D488E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“Telling others about Jesus Christ”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“Speaking about what we have seen and heard”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“Sharing about the love of God”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“Loving others”</a:t>
            </a:r>
          </a:p>
        </p:txBody>
      </p:sp>
    </p:spTree>
    <p:extLst>
      <p:ext uri="{BB962C8B-B14F-4D97-AF65-F5344CB8AC3E}">
        <p14:creationId xmlns:p14="http://schemas.microsoft.com/office/powerpoint/2010/main" val="40717323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6FF90-8E1C-4711-9C58-508296131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Acts 4:20, what can we not help doing?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5C0CE-C3F6-4B84-A13D-E841D488E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“Telling others about Jesus Christ”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“Speaking about what we have seen and heard”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“Sharing about the love of God”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“Loving others”</a:t>
            </a:r>
          </a:p>
        </p:txBody>
      </p:sp>
    </p:spTree>
    <p:extLst>
      <p:ext uri="{BB962C8B-B14F-4D97-AF65-F5344CB8AC3E}">
        <p14:creationId xmlns:p14="http://schemas.microsoft.com/office/powerpoint/2010/main" val="360354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46160-0A87-4F1A-BA9C-114C102E8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Festus decide to send Paul to Rome?  (25:25)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0EFC0-1793-447A-B700-E896DE95C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had done things deserving of death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had made his appeal to the Emperor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Felix told him to send him there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had offended Festus</a:t>
            </a:r>
          </a:p>
        </p:txBody>
      </p:sp>
    </p:spTree>
    <p:extLst>
      <p:ext uri="{BB962C8B-B14F-4D97-AF65-F5344CB8AC3E}">
        <p14:creationId xmlns:p14="http://schemas.microsoft.com/office/powerpoint/2010/main" val="2953830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46160-0A87-4F1A-BA9C-114C102E8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Festus decide to send Paul to Rome?  (25:25)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0EFC0-1793-447A-B700-E896DE95C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had done things deserving of death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Paul had made his appeal to the Emperor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Felix told him to send him there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had offended Festus</a:t>
            </a:r>
          </a:p>
        </p:txBody>
      </p:sp>
    </p:spTree>
    <p:extLst>
      <p:ext uri="{BB962C8B-B14F-4D97-AF65-F5344CB8AC3E}">
        <p14:creationId xmlns:p14="http://schemas.microsoft.com/office/powerpoint/2010/main" val="294721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9B3D-0B71-4AF0-867C-BF17732F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Festus think was unreasonable?  (25:27)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9D69C-47A4-4BDD-8E04-182D3CEF7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send a prisoner on to Rome without specifying the charges against him”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“Paul’s requests for freedom and protection”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Jew’s demands to kill Paul”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3956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9B3D-0B71-4AF0-867C-BF17732F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Festus think was unreasonable?  (25:27)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9D69C-47A4-4BDD-8E04-182D3CEF7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“To send a prisoner on to Rome without specifying the charges against him”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“Paul’s requests for freedom and protection”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Jew’s demands to kill Paul”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09489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63FB5-25F3-4524-819E-9483FF0EC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gave Paul permission to speak for himself?  (26:1)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14B81-FC44-42FB-A5DA-987C994C0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Festus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commander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Agrippa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Bernice</a:t>
            </a:r>
          </a:p>
        </p:txBody>
      </p:sp>
    </p:spTree>
    <p:extLst>
      <p:ext uri="{BB962C8B-B14F-4D97-AF65-F5344CB8AC3E}">
        <p14:creationId xmlns:p14="http://schemas.microsoft.com/office/powerpoint/2010/main" val="2548878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63FB5-25F3-4524-819E-9483FF0EC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gave Paul permission to speak for himself?  (26:1)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14B81-FC44-42FB-A5DA-987C994C0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Festus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commander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Agrippa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Bernice</a:t>
            </a:r>
          </a:p>
        </p:txBody>
      </p:sp>
    </p:spTree>
    <p:extLst>
      <p:ext uri="{BB962C8B-B14F-4D97-AF65-F5344CB8AC3E}">
        <p14:creationId xmlns:p14="http://schemas.microsoft.com/office/powerpoint/2010/main" val="36656029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1406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Acts Dig Site 18</vt:lpstr>
      <vt:lpstr>How did Agrippa and Bernice enter the audience room?  (25:23)</vt:lpstr>
      <vt:lpstr>How did Agrippa and Bernice enter the audience room?  (25:23)</vt:lpstr>
      <vt:lpstr>Why did Festus decide to send Paul to Rome?  (25:25)</vt:lpstr>
      <vt:lpstr>Why did Festus decide to send Paul to Rome?  (25:25)</vt:lpstr>
      <vt:lpstr>What did Festus think was unreasonable?  (25:27)</vt:lpstr>
      <vt:lpstr>What did Festus think was unreasonable?  (25:27)</vt:lpstr>
      <vt:lpstr>Who gave Paul permission to speak for himself?  (26:1)</vt:lpstr>
      <vt:lpstr>Who gave Paul permission to speak for himself?  (26:1)</vt:lpstr>
      <vt:lpstr>Paul asked King Agrippa to listen to him how?  (26:3)</vt:lpstr>
      <vt:lpstr>Paul asked King Agrippa to listen to him how?  (26:3)</vt:lpstr>
      <vt:lpstr>How did Paul live as a Pharisee?  (26:5)</vt:lpstr>
      <vt:lpstr>How did Paul live as a Pharisee?  (26:5)</vt:lpstr>
      <vt:lpstr>According to Paul, why was he on trial?  (26:6)</vt:lpstr>
      <vt:lpstr>According to Paul, why was he on trial?  (26:6)</vt:lpstr>
      <vt:lpstr>According to Paul, who was hoping to see the promise of God fulfilled?  (26:7)</vt:lpstr>
      <vt:lpstr>According to Paul, who was hoping to see the promise of God fulfilled?  (26:7)</vt:lpstr>
      <vt:lpstr>What did Paul do in Jerusalem before he was saved?  (26:9-10)</vt:lpstr>
      <vt:lpstr>What did Paul do in Jerusalem before he was saved?  (26:9-10)</vt:lpstr>
      <vt:lpstr>What did Paul do in his obsession against Jesus’ followers?  (26:11)</vt:lpstr>
      <vt:lpstr>What did Paul do in his obsession against Jesus’ followers?  (26:11)</vt:lpstr>
      <vt:lpstr>What did Paul see on the road to Damascus?  (26:13)</vt:lpstr>
      <vt:lpstr>What did Paul see on the road to Damascus?  (26:13)</vt:lpstr>
      <vt:lpstr>Why had the Lord appeared to Paul on the road to Damascus?  (26:16)</vt:lpstr>
      <vt:lpstr>Why had the Lord appeared to Paul on the road to Damascus?  (26:16)</vt:lpstr>
      <vt:lpstr>Why was the Lord sending Paul to his own people and to the Gentiles?  (26:17-18)</vt:lpstr>
      <vt:lpstr>Why was the Lord sending Paul to his own people and to the Gentiles?  (26:17-18)</vt:lpstr>
      <vt:lpstr>What message did Paul preach in Damascus, Jerusalem, and all Judea?  (26:19-20)</vt:lpstr>
      <vt:lpstr>What message did Paul preach in Damascus, Jerusalem, and all Judea?  (26:19-20)</vt:lpstr>
      <vt:lpstr>Who had helped Paul to that very day, the day he testified before Agrippa?  (26:22)</vt:lpstr>
      <vt:lpstr>Who had helped Paul to that very day, the day he testified before Agrippa?  (26:22)</vt:lpstr>
      <vt:lpstr>What did Festus say was driving Paul insane?  (26:24)</vt:lpstr>
      <vt:lpstr>What did Festus say was driving Paul insane?  (26:24)</vt:lpstr>
      <vt:lpstr>Who did Paul ask if he believed the prophets?  (26:27)</vt:lpstr>
      <vt:lpstr>Who did Paul ask if he believed the prophets?  (26:27)</vt:lpstr>
      <vt:lpstr>According to Agrippa, how could Paul have been set free?  (26:32)</vt:lpstr>
      <vt:lpstr>According to Agrippa, how could Paul have been set free?  (26:32)</vt:lpstr>
      <vt:lpstr>According to Acts 4:20, what can we not help doing? </vt:lpstr>
      <vt:lpstr>According to Acts 4:20, what can we not help doing?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2018-08-29T05:30:38Z</dcterms:modified>
</cp:coreProperties>
</file>