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97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9" r:id="rId33"/>
    <p:sldId id="290" r:id="rId34"/>
    <p:sldId id="291" r:id="rId35"/>
    <p:sldId id="292" r:id="rId36"/>
    <p:sldId id="293" r:id="rId37"/>
    <p:sldId id="294" r:id="rId38"/>
    <p:sldId id="295" r:id="rId39"/>
    <p:sldId id="296" r:id="rId4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1594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7/30/2018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7/30/2018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7/30/2018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7/30/2018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7/30/2018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7/30/2018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7/30/2018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7/30/2018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7/30/2018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7/30/2018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7/30/2018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7/30/2018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6000" b="1"/>
              <a:t>ACTS</a:t>
            </a:r>
            <a:br>
              <a:rPr lang="en-US" sz="6000" b="1"/>
            </a:br>
            <a:r>
              <a:rPr lang="en-US" sz="6000" b="1"/>
              <a:t>Dig Site 4</a:t>
            </a:r>
            <a:endParaRPr lang="en-US" sz="6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Red Level Questions</a:t>
            </a:r>
          </a:p>
        </p:txBody>
      </p:sp>
    </p:spTree>
    <p:extLst/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DD7669-EA42-46DB-B4A2-5FDD160813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4239" y="609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did the apostles do for Stephen, Philip, </a:t>
            </a:r>
            <a:r>
              <a:rPr lang="en-US" dirty="0" err="1"/>
              <a:t>Procorus</a:t>
            </a:r>
            <a:r>
              <a:rPr lang="en-US" dirty="0"/>
              <a:t>, Nicanor, Timon, </a:t>
            </a:r>
            <a:r>
              <a:rPr lang="en-US" dirty="0" err="1"/>
              <a:t>Parmenas</a:t>
            </a:r>
            <a:r>
              <a:rPr lang="en-US" dirty="0"/>
              <a:t>, and Nicolas?  (6:5-6)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CF94A5-70B8-4FFC-8A1B-1505748231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36877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prayed.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“laid their hands on them.”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18640390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DD7669-EA42-46DB-B4A2-5FDD160813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4239" y="609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did the apostles do for Stephen, Philip, </a:t>
            </a:r>
            <a:r>
              <a:rPr lang="en-US" dirty="0" err="1"/>
              <a:t>Procorus</a:t>
            </a:r>
            <a:r>
              <a:rPr lang="en-US" dirty="0"/>
              <a:t>, Nicanor, Timon, </a:t>
            </a:r>
            <a:r>
              <a:rPr lang="en-US" dirty="0" err="1"/>
              <a:t>Parmenas</a:t>
            </a:r>
            <a:r>
              <a:rPr lang="en-US" dirty="0"/>
              <a:t>, and Nicolas?  (6:5-6)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CF94A5-70B8-4FFC-8A1B-1505748231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36877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prayed.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“laid their hands on them.”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1812672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B5812A-E4A3-4B20-9C18-7140560484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2116" y="609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happened with the word of God after the apostles appointed the seven men?  (6:7)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ABB7F4-DFBE-4BA3-8746-4C5C66FFD2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36877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It disappeared.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It spread.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It was used only in the temple.</a:t>
            </a:r>
          </a:p>
        </p:txBody>
      </p:sp>
    </p:spTree>
    <p:extLst>
      <p:ext uri="{BB962C8B-B14F-4D97-AF65-F5344CB8AC3E}">
        <p14:creationId xmlns:p14="http://schemas.microsoft.com/office/powerpoint/2010/main" val="27338135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B5812A-E4A3-4B20-9C18-7140560484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2116" y="609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happened with the word of God after the apostles appointed the seven men?  (6:7)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ABB7F4-DFBE-4BA3-8746-4C5C66FFD2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36877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It disappeared.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It spread.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It was used only in the temple.</a:t>
            </a:r>
          </a:p>
        </p:txBody>
      </p:sp>
    </p:spTree>
    <p:extLst>
      <p:ext uri="{BB962C8B-B14F-4D97-AF65-F5344CB8AC3E}">
        <p14:creationId xmlns:p14="http://schemas.microsoft.com/office/powerpoint/2010/main" val="176326278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D25D72-3759-4659-A1CE-182EEECBFB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could the members of the Synagogue of the Freedmen not stand up against?  (6:9-10)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AF5D2C-D469-4B49-BECC-0EABB4BA2B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763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wisdom the Spirit gave Stephen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Saul’s threats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36964034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D25D72-3759-4659-A1CE-182EEECBFB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could the members of the Synagogue of the Freedmen not stand up against?  (6:9-10)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AF5D2C-D469-4B49-BECC-0EABB4BA2B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763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The wisdom the Spirit gave Stephen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Saul’s threats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156277268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4064B2-54F1-4378-B1B4-271B5569F3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400" y="704798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Whom did the men say Stephen was speaking blasphemous words against?  (6:11)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35EC93-C6F0-4FCB-BB30-5526F6A44F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36877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Moses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God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281882701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4064B2-54F1-4378-B1B4-271B5569F3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400" y="704798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Whom did the men say Stephen was speaking blasphemous words against?  (6:11)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35EC93-C6F0-4FCB-BB30-5526F6A44F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36877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Moses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God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271511115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5F888F-B530-4627-8A16-4DE0862AB9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was Stephen’s face like when the Sanhedrin looked intently at him?  (6:15)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9272C3-CD5A-4C8E-B8D7-C8891340BF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763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“His face was full of fear.”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“His face was like the face of an angel.”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“His face was as white as a ghost.”</a:t>
            </a:r>
          </a:p>
        </p:txBody>
      </p:sp>
    </p:spTree>
    <p:extLst>
      <p:ext uri="{BB962C8B-B14F-4D97-AF65-F5344CB8AC3E}">
        <p14:creationId xmlns:p14="http://schemas.microsoft.com/office/powerpoint/2010/main" val="230258203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5F888F-B530-4627-8A16-4DE0862AB9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was Stephen’s face like when the Sanhedrin looked intently at him?  (6:15)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9272C3-CD5A-4C8E-B8D7-C8891340BF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763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“His face was full of fear.”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“His face was like the face of an angel.”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“His face was as white as a ghost.”</a:t>
            </a:r>
          </a:p>
        </p:txBody>
      </p:sp>
    </p:spTree>
    <p:extLst>
      <p:ext uri="{BB962C8B-B14F-4D97-AF65-F5344CB8AC3E}">
        <p14:creationId xmlns:p14="http://schemas.microsoft.com/office/powerpoint/2010/main" val="34600455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237DA9-B63B-4A5B-8C0E-11BEA1EC5A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were the Hellenistic Jews complaining about?  (6:1)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DEC2FA-0BAF-40DD-867D-17170350A5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/>
              <a:t>“Their men didn’t have any work.”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“Their widows were being overlooked in the daily distribution of food.”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104897419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2639E0-A553-4418-AAAF-38F58E0ADC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How were the members of the Sanhedrin just like their ancestors?  (7:51)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7BC4BB-2C1B-4E4A-86B3-40643AE5DF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432818"/>
            <a:ext cx="8229600" cy="3840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always resisted the Holy Spirit!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did not give food to widows.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always followed the Holy Spirit.</a:t>
            </a:r>
          </a:p>
        </p:txBody>
      </p:sp>
    </p:spTree>
    <p:extLst>
      <p:ext uri="{BB962C8B-B14F-4D97-AF65-F5344CB8AC3E}">
        <p14:creationId xmlns:p14="http://schemas.microsoft.com/office/powerpoint/2010/main" val="152427260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2639E0-A553-4418-AAAF-38F58E0ADC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How were the members of the Sanhedrin just like their ancestors?  (7:51)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7BC4BB-2C1B-4E4A-86B3-40643AE5DF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432818"/>
            <a:ext cx="8229600" cy="3840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They always resisted the Holy Spirit!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did not give food to widows.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always followed the Holy Spirit.</a:t>
            </a:r>
          </a:p>
        </p:txBody>
      </p:sp>
    </p:spTree>
    <p:extLst>
      <p:ext uri="{BB962C8B-B14F-4D97-AF65-F5344CB8AC3E}">
        <p14:creationId xmlns:p14="http://schemas.microsoft.com/office/powerpoint/2010/main" val="176038399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6455D2-EFE1-4B0C-9D56-7F4E8DF79C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609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When the members of the Sanhedrin heard what Stephen had to say, how did they react?  (7:54)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E0AE9F-1820-4A5D-8F01-C18A74D0F8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3611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“They were furious.”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“gnashed their teeth at him.”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73773321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6455D2-EFE1-4B0C-9D56-7F4E8DF79C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609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When the members of the Sanhedrin heard what Stephen had to say, how did they react?  (7:54)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E0AE9F-1820-4A5D-8F01-C18A74D0F8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3611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“They were furious.”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“gnashed their teeth at him.”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29124543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6B1DA3-23C0-49D2-877D-51C291ED4A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Stephen see when he looked up to heaven?  (7:55-56)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1BE2DA-D164-42B4-8062-B35FC09186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He saw the angels bowing at the feet of God.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saw Jesus standing at the right hand of God.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saw the apostles next to Jesus.</a:t>
            </a:r>
          </a:p>
        </p:txBody>
      </p:sp>
    </p:spTree>
    <p:extLst>
      <p:ext uri="{BB962C8B-B14F-4D97-AF65-F5344CB8AC3E}">
        <p14:creationId xmlns:p14="http://schemas.microsoft.com/office/powerpoint/2010/main" val="26132795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6B1DA3-23C0-49D2-877D-51C291ED4A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Stephen see when he looked up to heaven?  (7:55-56)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1BE2DA-D164-42B4-8062-B35FC09186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He saw the angels bowing at the feet of God.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He saw Jesus standing at the right hand of God.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saw the apostles next to Jesus.</a:t>
            </a:r>
          </a:p>
        </p:txBody>
      </p:sp>
    </p:spTree>
    <p:extLst>
      <p:ext uri="{BB962C8B-B14F-4D97-AF65-F5344CB8AC3E}">
        <p14:creationId xmlns:p14="http://schemas.microsoft.com/office/powerpoint/2010/main" val="325905903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5E478F-DBE0-48C9-93AC-C69457E93D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At whose feet did the witnesses lay their coats?  (7:58)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442B39-0504-497A-835E-23BFA228D0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At Saul’s feet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At Stephen’s feet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At Peter’s feet</a:t>
            </a:r>
          </a:p>
        </p:txBody>
      </p:sp>
    </p:spTree>
    <p:extLst>
      <p:ext uri="{BB962C8B-B14F-4D97-AF65-F5344CB8AC3E}">
        <p14:creationId xmlns:p14="http://schemas.microsoft.com/office/powerpoint/2010/main" val="204572853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5E478F-DBE0-48C9-93AC-C69457E93D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At whose feet did the witnesses lay their coats?  (7:58)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442B39-0504-497A-835E-23BFA228D0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At Saul’s feet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At Stephen’s feet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At Peter’s feet</a:t>
            </a:r>
          </a:p>
        </p:txBody>
      </p:sp>
    </p:spTree>
    <p:extLst>
      <p:ext uri="{BB962C8B-B14F-4D97-AF65-F5344CB8AC3E}">
        <p14:creationId xmlns:p14="http://schemas.microsoft.com/office/powerpoint/2010/main" val="313046562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C67DCA-CA80-4D7E-9D42-598E4E1E03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Stephen pray while he was being stoned?  (7:59)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C758BA-5961-43B0-AEFA-22CC1FEA86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“Lord Jesus, take this punishment from me”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“Lord Jesus, punish these people.”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“Lord Jesus, receive my spirit.”</a:t>
            </a:r>
          </a:p>
        </p:txBody>
      </p:sp>
    </p:spTree>
    <p:extLst>
      <p:ext uri="{BB962C8B-B14F-4D97-AF65-F5344CB8AC3E}">
        <p14:creationId xmlns:p14="http://schemas.microsoft.com/office/powerpoint/2010/main" val="238281971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C67DCA-CA80-4D7E-9D42-598E4E1E03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Stephen pray while he was being stoned?  (7:59)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C758BA-5961-43B0-AEFA-22CC1FEA86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“Lord Jesus, take this punishment from me”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“Lord Jesus, punish these people.”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“Lord Jesus, receive my spirit.”</a:t>
            </a:r>
          </a:p>
        </p:txBody>
      </p:sp>
    </p:spTree>
    <p:extLst>
      <p:ext uri="{BB962C8B-B14F-4D97-AF65-F5344CB8AC3E}">
        <p14:creationId xmlns:p14="http://schemas.microsoft.com/office/powerpoint/2010/main" val="35610327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237DA9-B63B-4A5B-8C0E-11BEA1EC5A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were the Hellenistic Jews complaining about?  (6:1)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DEC2FA-0BAF-40DD-867D-17170350A5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/>
              <a:t>“Their men didn’t have any work.”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“Their widows were being overlooked in the daily distribution of food.”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257752148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EADA99-B8D2-48C6-B92A-7217E2D742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2116" y="533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happened after Stephen said, “Lord, do not hold this sin against them”?  (7:60)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E86B6F-BC07-4A11-AE32-29CE5D360D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763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He broke free.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fell asleep, meaning that he died.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was taken to prison.</a:t>
            </a:r>
          </a:p>
        </p:txBody>
      </p:sp>
    </p:spTree>
    <p:extLst>
      <p:ext uri="{BB962C8B-B14F-4D97-AF65-F5344CB8AC3E}">
        <p14:creationId xmlns:p14="http://schemas.microsoft.com/office/powerpoint/2010/main" val="171131963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EADA99-B8D2-48C6-B92A-7217E2D742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2116" y="533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happened after Stephen said, “Lord, do not hold this sin against them”?  (7:60)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E86B6F-BC07-4A11-AE32-29CE5D360D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763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He broke free.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He fell asleep, meaning that he died.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was taken to prison.</a:t>
            </a:r>
          </a:p>
        </p:txBody>
      </p:sp>
    </p:spTree>
    <p:extLst>
      <p:ext uri="{BB962C8B-B14F-4D97-AF65-F5344CB8AC3E}">
        <p14:creationId xmlns:p14="http://schemas.microsoft.com/office/powerpoint/2010/main" val="109396136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B42048-C20E-41C5-BEF9-4377DEBBF5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Who approved of the killing of Stephen?  (8:1)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16672D-0586-414F-9581-D6F1176686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Saul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Peter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John</a:t>
            </a:r>
          </a:p>
          <a:p>
            <a:pPr marL="514350" indent="-514350">
              <a:buFont typeface="+mj-lt"/>
              <a:buAutoNum type="arabicPeriod"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21671055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B42048-C20E-41C5-BEF9-4377DEBBF5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Who approved of the killing of Stephen?  (8:1)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16672D-0586-414F-9581-D6F1176686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Saul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Peter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John</a:t>
            </a:r>
          </a:p>
          <a:p>
            <a:pPr marL="514350" indent="-514350">
              <a:buFont typeface="+mj-lt"/>
              <a:buAutoNum type="arabicPeriod"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25992107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59AF4F-42A3-40FC-A485-FF25577410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broke out against the church in Jerusalem after Stephen’s death?  (8:1)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2B9C14-42DC-4F72-BF13-CB8188AE30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Many plagues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Holy Spirit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 great persecution</a:t>
            </a:r>
          </a:p>
        </p:txBody>
      </p:sp>
    </p:spTree>
    <p:extLst>
      <p:ext uri="{BB962C8B-B14F-4D97-AF65-F5344CB8AC3E}">
        <p14:creationId xmlns:p14="http://schemas.microsoft.com/office/powerpoint/2010/main" val="379898227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59AF4F-42A3-40FC-A485-FF25577410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broke out against the church in Jerusalem after Stephen’s death?  (8:1)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2B9C14-42DC-4F72-BF13-CB8188AE30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Many plagues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Holy Spirit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A great persecution</a:t>
            </a:r>
          </a:p>
        </p:txBody>
      </p:sp>
    </p:spTree>
    <p:extLst>
      <p:ext uri="{BB962C8B-B14F-4D97-AF65-F5344CB8AC3E}">
        <p14:creationId xmlns:p14="http://schemas.microsoft.com/office/powerpoint/2010/main" val="390781011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49FBB3-89AE-4C0E-BB21-2A43410A12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Saul do to destroy the church?  (8:3)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8248C5-3E98-497F-A4A8-09C20F5E20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He preached in the temple.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“He dragged off both men and women and put them in prison.”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214013069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49FBB3-89AE-4C0E-BB21-2A43410A12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Saul do to destroy the church?  (8:3)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8248C5-3E98-497F-A4A8-09C20F5E20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He preached in the temple.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“He dragged off both men and women and put them in prison.”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359877982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2FCBA4-DA79-49C1-99B8-FA1804656D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According to James 1:12, who is blessed?  (James 1:12)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0471D9-16E0-467C-A600-C6575F278F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“The one who perseveres under trial”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“The one who calls upon the name of the Lord”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“The one who seeks first the kingdom of God”</a:t>
            </a:r>
          </a:p>
        </p:txBody>
      </p:sp>
    </p:spTree>
    <p:extLst>
      <p:ext uri="{BB962C8B-B14F-4D97-AF65-F5344CB8AC3E}">
        <p14:creationId xmlns:p14="http://schemas.microsoft.com/office/powerpoint/2010/main" val="237203885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2FCBA4-DA79-49C1-99B8-FA1804656D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According to James 1:12, who is blessed?  (James 1:12)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0471D9-16E0-467C-A600-C6575F278F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“The one who perseveres under trial”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“The one who calls upon the name of the Lord”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“The one who seeks first the kingdom of God”</a:t>
            </a:r>
          </a:p>
        </p:txBody>
      </p:sp>
    </p:spTree>
    <p:extLst>
      <p:ext uri="{BB962C8B-B14F-4D97-AF65-F5344CB8AC3E}">
        <p14:creationId xmlns:p14="http://schemas.microsoft.com/office/powerpoint/2010/main" val="39750992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789EC4-CE76-4C29-A127-D59A9527DD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04798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Who was going to give their attention to prayer and the ministry of the Word?  (6:2-4)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778E5E-AD1C-4998-B7B0-84ED6A568E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590800"/>
            <a:ext cx="8229600" cy="3535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Only Peter and John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Stephen and those with him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Twelve</a:t>
            </a:r>
          </a:p>
        </p:txBody>
      </p:sp>
    </p:spTree>
    <p:extLst>
      <p:ext uri="{BB962C8B-B14F-4D97-AF65-F5344CB8AC3E}">
        <p14:creationId xmlns:p14="http://schemas.microsoft.com/office/powerpoint/2010/main" val="42187664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789EC4-CE76-4C29-A127-D59A9527DD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04798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Who was going to give their attention to prayer and the ministry of the Word?  (6:2-4)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778E5E-AD1C-4998-B7B0-84ED6A568E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590800"/>
            <a:ext cx="8229600" cy="3535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Only Peter and John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Stephen and those with him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The Twelve</a:t>
            </a:r>
          </a:p>
        </p:txBody>
      </p:sp>
    </p:spTree>
    <p:extLst>
      <p:ext uri="{BB962C8B-B14F-4D97-AF65-F5344CB8AC3E}">
        <p14:creationId xmlns:p14="http://schemas.microsoft.com/office/powerpoint/2010/main" val="39347087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36E3A8-2F7B-4A6C-BC48-EF17A452D1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Who was a man full of faith and of the Holy Spirit?  (6:5)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CAA5D6-3648-4D25-AC14-9173B6D982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Stephen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Nicolas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Philip</a:t>
            </a:r>
          </a:p>
        </p:txBody>
      </p:sp>
    </p:spTree>
    <p:extLst>
      <p:ext uri="{BB962C8B-B14F-4D97-AF65-F5344CB8AC3E}">
        <p14:creationId xmlns:p14="http://schemas.microsoft.com/office/powerpoint/2010/main" val="8042073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36E3A8-2F7B-4A6C-BC48-EF17A452D1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Who was a man full of faith and of the Holy Spirit?  (6:5)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CAA5D6-3648-4D25-AC14-9173B6D982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Stephen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Nicolas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Philip</a:t>
            </a:r>
          </a:p>
        </p:txBody>
      </p:sp>
    </p:spTree>
    <p:extLst>
      <p:ext uri="{BB962C8B-B14F-4D97-AF65-F5344CB8AC3E}">
        <p14:creationId xmlns:p14="http://schemas.microsoft.com/office/powerpoint/2010/main" val="40388916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A6741A-E3E6-4C7E-9CDD-B5D9E21881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6865" y="533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Which of the following did the apostles choose as part of the group of seven?  (6:5)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872EE9-627F-46EB-B87F-C4F8CF7CF3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36877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Nicodemus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Philip and Stephen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Both answers are correct.</a:t>
            </a:r>
          </a:p>
          <a:p>
            <a:pPr marL="514350" indent="-514350">
              <a:buFont typeface="+mj-lt"/>
              <a:buAutoNum type="arabicPeriod"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4002512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A6741A-E3E6-4C7E-9CDD-B5D9E21881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6865" y="533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Which of the following did the apostles choose as part of the group of seven?  (6:5)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872EE9-627F-46EB-B87F-C4F8CF7CF3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36877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Nicodemus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Philip and Stephen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Both answers are correct.</a:t>
            </a:r>
          </a:p>
          <a:p>
            <a:pPr marL="514350" indent="-514350">
              <a:buFont typeface="+mj-lt"/>
              <a:buAutoNum type="arabicPeriod"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848415702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1248</Words>
  <Application>Microsoft Office PowerPoint</Application>
  <PresentationFormat>On-screen Show (4:3)</PresentationFormat>
  <Paragraphs>154</Paragraphs>
  <Slides>39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2" baseType="lpstr">
      <vt:lpstr>Arial</vt:lpstr>
      <vt:lpstr>Calibri</vt:lpstr>
      <vt:lpstr>1_Office Theme</vt:lpstr>
      <vt:lpstr>ACTS Dig Site 4</vt:lpstr>
      <vt:lpstr>What were the Hellenistic Jews complaining about?  (6:1)</vt:lpstr>
      <vt:lpstr>What were the Hellenistic Jews complaining about?  (6:1)</vt:lpstr>
      <vt:lpstr>Who was going to give their attention to prayer and the ministry of the Word?  (6:2-4)</vt:lpstr>
      <vt:lpstr>Who was going to give their attention to prayer and the ministry of the Word?  (6:2-4)</vt:lpstr>
      <vt:lpstr>Who was a man full of faith and of the Holy Spirit?  (6:5)</vt:lpstr>
      <vt:lpstr>Who was a man full of faith and of the Holy Spirit?  (6:5)</vt:lpstr>
      <vt:lpstr>Which of the following did the apostles choose as part of the group of seven?  (6:5)</vt:lpstr>
      <vt:lpstr>Which of the following did the apostles choose as part of the group of seven?  (6:5)</vt:lpstr>
      <vt:lpstr>What did the apostles do for Stephen, Philip, Procorus, Nicanor, Timon, Parmenas, and Nicolas?  (6:5-6)</vt:lpstr>
      <vt:lpstr>What did the apostles do for Stephen, Philip, Procorus, Nicanor, Timon, Parmenas, and Nicolas?  (6:5-6)</vt:lpstr>
      <vt:lpstr>What happened with the word of God after the apostles appointed the seven men?  (6:7)</vt:lpstr>
      <vt:lpstr>What happened with the word of God after the apostles appointed the seven men?  (6:7)</vt:lpstr>
      <vt:lpstr>What could the members of the Synagogue of the Freedmen not stand up against?  (6:9-10)</vt:lpstr>
      <vt:lpstr>What could the members of the Synagogue of the Freedmen not stand up against?  (6:9-10)</vt:lpstr>
      <vt:lpstr>Whom did the men say Stephen was speaking blasphemous words against?  (6:11)</vt:lpstr>
      <vt:lpstr>Whom did the men say Stephen was speaking blasphemous words against?  (6:11)</vt:lpstr>
      <vt:lpstr>What was Stephen’s face like when the Sanhedrin looked intently at him?  (6:15)</vt:lpstr>
      <vt:lpstr>What was Stephen’s face like when the Sanhedrin looked intently at him?  (6:15)</vt:lpstr>
      <vt:lpstr>How were the members of the Sanhedrin just like their ancestors?  (7:51)</vt:lpstr>
      <vt:lpstr>How were the members of the Sanhedrin just like their ancestors?  (7:51)</vt:lpstr>
      <vt:lpstr>When the members of the Sanhedrin heard what Stephen had to say, how did they react?  (7:54)</vt:lpstr>
      <vt:lpstr>When the members of the Sanhedrin heard what Stephen had to say, how did they react?  (7:54)</vt:lpstr>
      <vt:lpstr>What did Stephen see when he looked up to heaven?  (7:55-56)</vt:lpstr>
      <vt:lpstr>What did Stephen see when he looked up to heaven?  (7:55-56)</vt:lpstr>
      <vt:lpstr>At whose feet did the witnesses lay their coats?  (7:58)</vt:lpstr>
      <vt:lpstr>At whose feet did the witnesses lay their coats?  (7:58)</vt:lpstr>
      <vt:lpstr>What did Stephen pray while he was being stoned?  (7:59)</vt:lpstr>
      <vt:lpstr>What did Stephen pray while he was being stoned?  (7:59)</vt:lpstr>
      <vt:lpstr>What happened after Stephen said, “Lord, do not hold this sin against them”?  (7:60)</vt:lpstr>
      <vt:lpstr>What happened after Stephen said, “Lord, do not hold this sin against them”?  (7:60)</vt:lpstr>
      <vt:lpstr>Who approved of the killing of Stephen?  (8:1)</vt:lpstr>
      <vt:lpstr>Who approved of the killing of Stephen?  (8:1)</vt:lpstr>
      <vt:lpstr>What broke out against the church in Jerusalem after Stephen’s death?  (8:1)</vt:lpstr>
      <vt:lpstr>What broke out against the church in Jerusalem after Stephen’s death?  (8:1)</vt:lpstr>
      <vt:lpstr>What did Saul do to destroy the church?  (8:3)</vt:lpstr>
      <vt:lpstr>What did Saul do to destroy the church?  (8:3)</vt:lpstr>
      <vt:lpstr>According to James 1:12, who is blessed?  (James 1:12)</vt:lpstr>
      <vt:lpstr>According to James 1:12, who is blessed?  (James 1:12)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1st and 2nd Samuel Dig Site 9</dc:title>
  <dc:creator>Kathy Randels</dc:creator>
  <cp:lastModifiedBy>Kathy Randels</cp:lastModifiedBy>
  <cp:revision>12</cp:revision>
  <dcterms:created xsi:type="dcterms:W3CDTF">2016-04-16T17:22:52Z</dcterms:created>
  <dcterms:modified xsi:type="dcterms:W3CDTF">2018-07-30T20:38:14Z</dcterms:modified>
</cp:coreProperties>
</file>