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FD1A-BB36-4801-A8EE-7C0F06841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thought it was unreasonable to send a prisoner to the Emperor without specifying the charges against him?  (25:23-27)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53166-0069-41BA-88B1-3E33F2493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</p:txBody>
      </p:sp>
    </p:spTree>
    <p:extLst>
      <p:ext uri="{BB962C8B-B14F-4D97-AF65-F5344CB8AC3E}">
        <p14:creationId xmlns:p14="http://schemas.microsoft.com/office/powerpoint/2010/main" val="2376773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FD1A-BB36-4801-A8EE-7C0F06841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thought it was unreasonable to send a prisoner to the Emperor without specifying the charges against him?  (25:23-27)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53166-0069-41BA-88B1-3E33F2493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</p:txBody>
      </p:sp>
    </p:spTree>
    <p:extLst>
      <p:ext uri="{BB962C8B-B14F-4D97-AF65-F5344CB8AC3E}">
        <p14:creationId xmlns:p14="http://schemas.microsoft.com/office/powerpoint/2010/main" val="310247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BCED-41BD-4813-9E06-59922486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considered himself fortunate to stand before King Agrippa?  (26:1-2)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480B-4936-4AF5-A463-097C847A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267242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BCED-41BD-4813-9E06-59922486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considered himself fortunate to stand before King Agrippa?  (26:1-2)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480B-4936-4AF5-A463-097C847A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2825130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0017-771A-460A-8BED-8BEA46D1D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Paul consider himself fortunate to stand before King Agrippa?  (26:2-3)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31DB-0625-432E-A3DF-51FE79511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Agrippa was not a Jew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Agrippa was acquainted with the Jewish customs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Agrippa was rich and powerful</a:t>
            </a:r>
          </a:p>
        </p:txBody>
      </p:sp>
    </p:spTree>
    <p:extLst>
      <p:ext uri="{BB962C8B-B14F-4D97-AF65-F5344CB8AC3E}">
        <p14:creationId xmlns:p14="http://schemas.microsoft.com/office/powerpoint/2010/main" val="3999979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0017-771A-460A-8BED-8BEA46D1D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Paul consider himself fortunate to stand before King Agrippa?  (26:2-3)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31DB-0625-432E-A3DF-51FE79511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Agrippa was not a Jew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Agrippa was acquainted with the Jewish customs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Agrippa was rich and powerful</a:t>
            </a:r>
          </a:p>
        </p:txBody>
      </p:sp>
    </p:spTree>
    <p:extLst>
      <p:ext uri="{BB962C8B-B14F-4D97-AF65-F5344CB8AC3E}">
        <p14:creationId xmlns:p14="http://schemas.microsoft.com/office/powerpoint/2010/main" val="2515796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8182-CAD9-4919-B9E8-DB315F31C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beg King Agrippa to do?  (26:3)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C5402-492A-43EB-9BF8-E8E9C34BF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set him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punish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listen to him patiently</a:t>
            </a:r>
          </a:p>
        </p:txBody>
      </p:sp>
    </p:spTree>
    <p:extLst>
      <p:ext uri="{BB962C8B-B14F-4D97-AF65-F5344CB8AC3E}">
        <p14:creationId xmlns:p14="http://schemas.microsoft.com/office/powerpoint/2010/main" val="4009484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8182-CAD9-4919-B9E8-DB315F31C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beg King Agrippa to do?  (26:3)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C5402-492A-43EB-9BF8-E8E9C34BF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set him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punish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listen to him patiently</a:t>
            </a:r>
          </a:p>
        </p:txBody>
      </p:sp>
    </p:spTree>
    <p:extLst>
      <p:ext uri="{BB962C8B-B14F-4D97-AF65-F5344CB8AC3E}">
        <p14:creationId xmlns:p14="http://schemas.microsoft.com/office/powerpoint/2010/main" val="631142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BFCC-C148-4118-9BBE-3E8CB0268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Under what Jewish training had Paul lived?  (26:5)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935A1-3595-4CB9-8E80-26037BDF8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 Sadducee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 high priest</a:t>
            </a:r>
          </a:p>
        </p:txBody>
      </p:sp>
    </p:spTree>
    <p:extLst>
      <p:ext uri="{BB962C8B-B14F-4D97-AF65-F5344CB8AC3E}">
        <p14:creationId xmlns:p14="http://schemas.microsoft.com/office/powerpoint/2010/main" val="1261197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BFCC-C148-4118-9BBE-3E8CB0268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Under what Jewish training had Paul lived?  (26:5)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935A1-3595-4CB9-8E80-26037BDF8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 Sadducee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As 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a high priest</a:t>
            </a:r>
          </a:p>
        </p:txBody>
      </p:sp>
    </p:spTree>
    <p:extLst>
      <p:ext uri="{BB962C8B-B14F-4D97-AF65-F5344CB8AC3E}">
        <p14:creationId xmlns:p14="http://schemas.microsoft.com/office/powerpoint/2010/main" val="233830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4D72-1651-4B6E-8C72-69317090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with great pomp and entered the audience room?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6404D-C1BF-41ED-968D-861A46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263422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D32B-B530-4B5F-97A2-D2BD8FC3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 what were the Jews accusing Paul?  (26:6-7)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70027-15B5-4849-B52B-564E07ADF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having hope in what God had promised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showing anger toward Christians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loving the Sadducees and not the Pharisees</a:t>
            </a:r>
          </a:p>
        </p:txBody>
      </p:sp>
    </p:spTree>
    <p:extLst>
      <p:ext uri="{BB962C8B-B14F-4D97-AF65-F5344CB8AC3E}">
        <p14:creationId xmlns:p14="http://schemas.microsoft.com/office/powerpoint/2010/main" val="874711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D32B-B530-4B5F-97A2-D2BD8FC3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 what were the Jews accusing Paul?  (26:6-7)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70027-15B5-4849-B52B-564E07ADF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For having hope in what God had promised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showing anger toward Christians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loving the Sadducees and not the Pharisees</a:t>
            </a:r>
          </a:p>
        </p:txBody>
      </p:sp>
    </p:spTree>
    <p:extLst>
      <p:ext uri="{BB962C8B-B14F-4D97-AF65-F5344CB8AC3E}">
        <p14:creationId xmlns:p14="http://schemas.microsoft.com/office/powerpoint/2010/main" val="3252190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09EB5-01F4-4E91-BABC-0EC1C63D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say he had put in prison in Jerusalem?  (26:10)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DC64B-9DBF-497C-B9E4-2CE31028A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 did not pay taxes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of the Lord’s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governor of Jerusalem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110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09EB5-01F4-4E91-BABC-0EC1C63D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say he had put in prison in Jerusalem?  (26:10)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DC64B-9DBF-497C-B9E4-2CE31028A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 did not pay taxes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Many of the Lord’s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governor of Jerusalem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6780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570F-311A-4FF3-9F9C-2EC9D0D4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was Paul going when a light from heaven blazed around him?  (2612-13)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4F12-3F74-41EB-B90D-90746FBC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Emmaus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Damascus</a:t>
            </a:r>
          </a:p>
        </p:txBody>
      </p:sp>
    </p:spTree>
    <p:extLst>
      <p:ext uri="{BB962C8B-B14F-4D97-AF65-F5344CB8AC3E}">
        <p14:creationId xmlns:p14="http://schemas.microsoft.com/office/powerpoint/2010/main" val="3840923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570F-311A-4FF3-9F9C-2EC9D0D4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was Paul going when a light from heaven blazed around him?  (2612-13)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4F12-3F74-41EB-B90D-90746FBC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Emmaus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Damascus</a:t>
            </a:r>
          </a:p>
        </p:txBody>
      </p:sp>
    </p:spTree>
    <p:extLst>
      <p:ext uri="{BB962C8B-B14F-4D97-AF65-F5344CB8AC3E}">
        <p14:creationId xmlns:p14="http://schemas.microsoft.com/office/powerpoint/2010/main" val="1146226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BC0A-9549-4E29-8C39-F8B65D2B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what language did the voice speak to Paul on the road to Damascus?   (26:12,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83F3E-CD16-4796-A30B-5A3559D51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Aramaic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Spanish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Greek</a:t>
            </a:r>
          </a:p>
        </p:txBody>
      </p:sp>
    </p:spTree>
    <p:extLst>
      <p:ext uri="{BB962C8B-B14F-4D97-AF65-F5344CB8AC3E}">
        <p14:creationId xmlns:p14="http://schemas.microsoft.com/office/powerpoint/2010/main" val="1480723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BC0A-9549-4E29-8C39-F8B65D2B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what language did the voice speak to Paul on the road to Damascus?   (26:12,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83F3E-CD16-4796-A30B-5A3559D51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Aramaic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Spanish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Greek</a:t>
            </a:r>
          </a:p>
        </p:txBody>
      </p:sp>
    </p:spTree>
    <p:extLst>
      <p:ext uri="{BB962C8B-B14F-4D97-AF65-F5344CB8AC3E}">
        <p14:creationId xmlns:p14="http://schemas.microsoft.com/office/powerpoint/2010/main" val="24241688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F0318-5BA6-4854-8ACD-1EAFB5E14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Lord say He would rescue Paul from?  (26:17)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FD99-5CF3-4765-A5CB-00C034E44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his own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798460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F0318-5BA6-4854-8ACD-1EAFB5E14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Lord say He would rescue Paul from?  (26:17)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FD99-5CF3-4765-A5CB-00C034E44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his own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9357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4D72-1651-4B6E-8C72-69317090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with great pomp and entered the audience room?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6404D-C1BF-41ED-968D-861A46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05232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DEB9-C842-41E5-80F3-ADC10DC4E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suffer for and bring the message of light to?  (26:23)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12643-5D9D-482D-95AE-2A478AEB9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His own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2308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DEB9-C842-41E5-80F3-ADC10DC4E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suffer for and bring the message of light to?  (26:23)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12643-5D9D-482D-95AE-2A478AEB9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His own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551962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B9F3-EABA-4708-AFC3-F5FC6294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Paul was out of his mind?  (26:24)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02A0-341B-4405-BCF7-FC02E3592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</p:txBody>
      </p:sp>
    </p:spTree>
    <p:extLst>
      <p:ext uri="{BB962C8B-B14F-4D97-AF65-F5344CB8AC3E}">
        <p14:creationId xmlns:p14="http://schemas.microsoft.com/office/powerpoint/2010/main" val="22999173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B9F3-EABA-4708-AFC3-F5FC6294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Paul was out of his mind?  (26:24)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02A0-341B-4405-BCF7-FC02E3592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Agrippa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Festus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Bernice</a:t>
            </a:r>
          </a:p>
        </p:txBody>
      </p:sp>
    </p:spTree>
    <p:extLst>
      <p:ext uri="{BB962C8B-B14F-4D97-AF65-F5344CB8AC3E}">
        <p14:creationId xmlns:p14="http://schemas.microsoft.com/office/powerpoint/2010/main" val="24406690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1D011-4020-450A-A6D0-0DE8BEF0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describe what he was saying to Festus?  (26:25)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7AC72-679A-496C-B31C-349F70ABD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Reasonable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86013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1D011-4020-450A-A6D0-0DE8BEF0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describe what he was saying to Festus?  (26:25)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7AC72-679A-496C-B31C-349F70ABD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Reasonable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078814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7AFE1-D6B5-4387-8877-19510176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could Paul speak freely to King Agrippa?  (26:25-26)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D15F9-1941-47CC-986B-DD69C0468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not a formal trial.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Agrippa was kind.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 was familiar with the things Paul was saying.</a:t>
            </a:r>
          </a:p>
        </p:txBody>
      </p:sp>
    </p:spTree>
    <p:extLst>
      <p:ext uri="{BB962C8B-B14F-4D97-AF65-F5344CB8AC3E}">
        <p14:creationId xmlns:p14="http://schemas.microsoft.com/office/powerpoint/2010/main" val="4564717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7AFE1-D6B5-4387-8877-19510176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could Paul speak freely to King Agrippa?  (26:25-26)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D15F9-1941-47CC-986B-DD69C0468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not a formal trial.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Agrippa was kind.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king was familiar with the things Paul was saying.</a:t>
            </a:r>
          </a:p>
        </p:txBody>
      </p:sp>
    </p:spTree>
    <p:extLst>
      <p:ext uri="{BB962C8B-B14F-4D97-AF65-F5344CB8AC3E}">
        <p14:creationId xmlns:p14="http://schemas.microsoft.com/office/powerpoint/2010/main" val="21265311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368F-B3F8-40B7-94D0-C23EDBE5B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“As for us, we cannot help speaking about what…”  </a:t>
            </a:r>
            <a:br>
              <a:rPr lang="en-US" dirty="0"/>
            </a:br>
            <a:r>
              <a:rPr lang="en-US" dirty="0"/>
              <a:t>(Acts 4:20)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761A-4F96-4A40-AB18-1C602CEA6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has been given to us from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we have seen and heard.”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God has promised us.”</a:t>
            </a:r>
          </a:p>
        </p:txBody>
      </p:sp>
    </p:spTree>
    <p:extLst>
      <p:ext uri="{BB962C8B-B14F-4D97-AF65-F5344CB8AC3E}">
        <p14:creationId xmlns:p14="http://schemas.microsoft.com/office/powerpoint/2010/main" val="21916729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368F-B3F8-40B7-94D0-C23EDBE5B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“As for us, we cannot help speaking about what…”  </a:t>
            </a:r>
            <a:br>
              <a:rPr lang="en-US" dirty="0"/>
            </a:br>
            <a:r>
              <a:rPr lang="en-US" dirty="0"/>
              <a:t>(Acts 4:20)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761A-4F96-4A40-AB18-1C602CEA6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has been given to us from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we have seen and heard.”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God has promised us.”</a:t>
            </a:r>
          </a:p>
        </p:txBody>
      </p:sp>
    </p:spTree>
    <p:extLst>
      <p:ext uri="{BB962C8B-B14F-4D97-AF65-F5344CB8AC3E}">
        <p14:creationId xmlns:p14="http://schemas.microsoft.com/office/powerpoint/2010/main" val="266802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4954-A98F-4027-B3D6-3A4954B6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At whose command was Paul brought in to the audience room?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37FFD-F663-49F8-96A0-43B23DF94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At Agrippa’s command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Festus’s command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Bernice’s command</a:t>
            </a:r>
          </a:p>
        </p:txBody>
      </p:sp>
    </p:spTree>
    <p:extLst>
      <p:ext uri="{BB962C8B-B14F-4D97-AF65-F5344CB8AC3E}">
        <p14:creationId xmlns:p14="http://schemas.microsoft.com/office/powerpoint/2010/main" val="81965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4954-A98F-4027-B3D6-3A4954B6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At whose command was Paul brought in to the audience room?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37FFD-F663-49F8-96A0-43B23DF94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At Agrippa’s command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At Festus’s command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Bernice’s command</a:t>
            </a:r>
          </a:p>
        </p:txBody>
      </p:sp>
    </p:spTree>
    <p:extLst>
      <p:ext uri="{BB962C8B-B14F-4D97-AF65-F5344CB8AC3E}">
        <p14:creationId xmlns:p14="http://schemas.microsoft.com/office/powerpoint/2010/main" val="39429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45166-9B9F-419B-9774-07B2084F3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Festus found Paul had done deserving of death?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72070-F1AF-4744-8E26-5E4F62E21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Breaking the law</a:t>
            </a:r>
          </a:p>
        </p:txBody>
      </p:sp>
    </p:spTree>
    <p:extLst>
      <p:ext uri="{BB962C8B-B14F-4D97-AF65-F5344CB8AC3E}">
        <p14:creationId xmlns:p14="http://schemas.microsoft.com/office/powerpoint/2010/main" val="124925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45166-9B9F-419B-9774-07B2084F3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Festus found Paul had done deserving of death?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72070-F1AF-4744-8E26-5E4F62E21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Breaking the law</a:t>
            </a:r>
          </a:p>
        </p:txBody>
      </p:sp>
    </p:spTree>
    <p:extLst>
      <p:ext uri="{BB962C8B-B14F-4D97-AF65-F5344CB8AC3E}">
        <p14:creationId xmlns:p14="http://schemas.microsoft.com/office/powerpoint/2010/main" val="177815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1B26-5B94-4984-A9AC-A4D07B1D4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Festus bring Paul before Agrippa?  (25:26)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CA8B1-CFBE-43BF-A6AF-244FAECCA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 was angry at Paul and wanted someone else to punish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that Festus would know what to write to Caesar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that Agrippa would learn to have faith in Jesus</a:t>
            </a:r>
          </a:p>
        </p:txBody>
      </p:sp>
    </p:spTree>
    <p:extLst>
      <p:ext uri="{BB962C8B-B14F-4D97-AF65-F5344CB8AC3E}">
        <p14:creationId xmlns:p14="http://schemas.microsoft.com/office/powerpoint/2010/main" val="67978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1B26-5B94-4984-A9AC-A4D07B1D4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Festus bring Paul before Agrippa?  (25:26)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CA8B1-CFBE-43BF-A6AF-244FAECCA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Festus was angry at Paul and wanted someone else to punish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 that Festus would know what to write to Caesar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that Agrippa would learn to have faith in Jesus</a:t>
            </a:r>
          </a:p>
        </p:txBody>
      </p:sp>
    </p:spTree>
    <p:extLst>
      <p:ext uri="{BB962C8B-B14F-4D97-AF65-F5344CB8AC3E}">
        <p14:creationId xmlns:p14="http://schemas.microsoft.com/office/powerpoint/2010/main" val="2922776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1002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18</vt:lpstr>
      <vt:lpstr>Who came with great pomp and entered the audience room?  (25:23)</vt:lpstr>
      <vt:lpstr>Who came with great pomp and entered the audience room?  (25:23)</vt:lpstr>
      <vt:lpstr>At whose command was Paul brought in to the audience room?  (25:23)</vt:lpstr>
      <vt:lpstr>At whose command was Paul brought in to the audience room?  (25:23)</vt:lpstr>
      <vt:lpstr>What had Festus found Paul had done deserving of death?  (25:25)</vt:lpstr>
      <vt:lpstr>What had Festus found Paul had done deserving of death?  (25:25)</vt:lpstr>
      <vt:lpstr>Why did Festus bring Paul before Agrippa?  (25:26)</vt:lpstr>
      <vt:lpstr>Why did Festus bring Paul before Agrippa?  (25:26)</vt:lpstr>
      <vt:lpstr>Who thought it was unreasonable to send a prisoner to the Emperor without specifying the charges against him?  (25:23-27)</vt:lpstr>
      <vt:lpstr>Who thought it was unreasonable to send a prisoner to the Emperor without specifying the charges against him?  (25:23-27)</vt:lpstr>
      <vt:lpstr>Who considered himself fortunate to stand before King Agrippa?  (26:1-2)</vt:lpstr>
      <vt:lpstr>Who considered himself fortunate to stand before King Agrippa?  (26:1-2)</vt:lpstr>
      <vt:lpstr>Why did Paul consider himself fortunate to stand before King Agrippa?  (26:2-3)</vt:lpstr>
      <vt:lpstr>Why did Paul consider himself fortunate to stand before King Agrippa?  (26:2-3)</vt:lpstr>
      <vt:lpstr>What did Paul beg King Agrippa to do?  (26:3)</vt:lpstr>
      <vt:lpstr>What did Paul beg King Agrippa to do?  (26:3)</vt:lpstr>
      <vt:lpstr>Under what Jewish training had Paul lived?  (26:5)</vt:lpstr>
      <vt:lpstr>Under what Jewish training had Paul lived?  (26:5)</vt:lpstr>
      <vt:lpstr>For what were the Jews accusing Paul?  (26:6-7)</vt:lpstr>
      <vt:lpstr>For what were the Jews accusing Paul?  (26:6-7)</vt:lpstr>
      <vt:lpstr>Who did Paul say he had put in prison in Jerusalem?  (26:10)</vt:lpstr>
      <vt:lpstr>Who did Paul say he had put in prison in Jerusalem?  (26:10)</vt:lpstr>
      <vt:lpstr>Where was Paul going when a light from heaven blazed around him?  (2612-13)</vt:lpstr>
      <vt:lpstr>Where was Paul going when a light from heaven blazed around him?  (2612-13)</vt:lpstr>
      <vt:lpstr>In what language did the voice speak to Paul on the road to Damascus?   (26:12, 14)</vt:lpstr>
      <vt:lpstr>In what language did the voice speak to Paul on the road to Damascus?   (26:12, 14)</vt:lpstr>
      <vt:lpstr>Who did the Lord say He would rescue Paul from?  (26:17)</vt:lpstr>
      <vt:lpstr>Who did the Lord say He would rescue Paul from?  (26:17)</vt:lpstr>
      <vt:lpstr>Who did Jesus suffer for and bring the message of light to?  (26:23)</vt:lpstr>
      <vt:lpstr>Who did Jesus suffer for and bring the message of light to?  (26:23)</vt:lpstr>
      <vt:lpstr>Who said Paul was out of his mind?  (26:24)</vt:lpstr>
      <vt:lpstr>Who said Paul was out of his mind?  (26:24)</vt:lpstr>
      <vt:lpstr>How did Paul describe what he was saying to Festus?  (26:25)</vt:lpstr>
      <vt:lpstr>How did Paul describe what he was saying to Festus?  (26:25)</vt:lpstr>
      <vt:lpstr>Why could Paul speak freely to King Agrippa?  (26:25-26)</vt:lpstr>
      <vt:lpstr>Why could Paul speak freely to King Agrippa?  (26:25-26)</vt:lpstr>
      <vt:lpstr>Finish this verse:  “As for us, we cannot help speaking about what…”   (Acts 4:20)</vt:lpstr>
      <vt:lpstr>Finish this verse:  “As for us, we cannot help speaking about what…”   (Acts 4:20)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14</cp:revision>
  <dcterms:created xsi:type="dcterms:W3CDTF">2016-04-16T17:22:52Z</dcterms:created>
  <dcterms:modified xsi:type="dcterms:W3CDTF">2018-08-30T17:01:47Z</dcterms:modified>
</cp:coreProperties>
</file>