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C40E-0AD2-47C7-A6F2-EDD44AC5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swept down from the island of Crete?   (27:14)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3D8B-90A9-488D-A13E-A5DADD53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wind of hurricane force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Northeaster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2949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C40E-0AD2-47C7-A6F2-EDD44AC5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swept down from the island of Crete?   (27:14)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3D8B-90A9-488D-A13E-A5DADD53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wind of hurricane force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Northeaster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093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0A79-6EAF-4104-8AC8-C78739D71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do “because they were afraid they would run aground on the sandbars of </a:t>
            </a:r>
            <a:r>
              <a:rPr lang="en-US" dirty="0" err="1"/>
              <a:t>Syrtis</a:t>
            </a:r>
            <a:r>
              <a:rPr lang="en-US" dirty="0"/>
              <a:t>”?  (27:17)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11FE-CFAE-4F2E-9DE9-E3BE2ED3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Lowered the sea anchor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the ship be driven along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7058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0A79-6EAF-4104-8AC8-C78739D71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do “because they were afraid they would run aground on the sandbars of </a:t>
            </a:r>
            <a:r>
              <a:rPr lang="en-US" dirty="0" err="1"/>
              <a:t>Syrtis</a:t>
            </a:r>
            <a:r>
              <a:rPr lang="en-US" dirty="0"/>
              <a:t>”?  (27:17)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11FE-CFAE-4F2E-9DE9-E3BE2ED3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Lowered the sea anchor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the ship be driven along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65349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1B12-BFF4-4734-A73D-6E20141D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battering from the storm described?  (27:18)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4F905-60AB-4011-88BF-507DB1C64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Violent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Mild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little rough</a:t>
            </a:r>
          </a:p>
        </p:txBody>
      </p:sp>
    </p:spTree>
    <p:extLst>
      <p:ext uri="{BB962C8B-B14F-4D97-AF65-F5344CB8AC3E}">
        <p14:creationId xmlns:p14="http://schemas.microsoft.com/office/powerpoint/2010/main" val="4149957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1B12-BFF4-4734-A73D-6E20141D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battering from the storm described?  (27:18)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4F905-60AB-4011-88BF-507DB1C64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Violent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Mild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little rough</a:t>
            </a:r>
          </a:p>
        </p:txBody>
      </p:sp>
    </p:spTree>
    <p:extLst>
      <p:ext uri="{BB962C8B-B14F-4D97-AF65-F5344CB8AC3E}">
        <p14:creationId xmlns:p14="http://schemas.microsoft.com/office/powerpoint/2010/main" val="234482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F248-D21A-48CA-8FDF-852C8AA9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throw overboard on the third day?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587CF-5351-4F3D-B3D2-0477D87E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weapons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ship’s tackle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</a:t>
            </a:r>
          </a:p>
        </p:txBody>
      </p:sp>
    </p:spTree>
    <p:extLst>
      <p:ext uri="{BB962C8B-B14F-4D97-AF65-F5344CB8AC3E}">
        <p14:creationId xmlns:p14="http://schemas.microsoft.com/office/powerpoint/2010/main" val="295442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F248-D21A-48CA-8FDF-852C8AA9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throw overboard on the third day?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587CF-5351-4F3D-B3D2-0477D87E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weapons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ship’s tackle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</a:t>
            </a:r>
          </a:p>
        </p:txBody>
      </p:sp>
    </p:spTree>
    <p:extLst>
      <p:ext uri="{BB962C8B-B14F-4D97-AF65-F5344CB8AC3E}">
        <p14:creationId xmlns:p14="http://schemas.microsoft.com/office/powerpoint/2010/main" val="1679833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3029-322F-4F09-A366-8D4AECA3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do to protect the ship?  (27:17-19)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9623-1C23-4656-8EB0-F7CEB683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used ropes to hold it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lowered the anchor and threw the cargo and tackle overboard.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1293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3029-322F-4F09-A366-8D4AECA3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do to protect the ship?  (27:17-19)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9623-1C23-4656-8EB0-F7CEB683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used ropes to hold it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lowered the anchor and threw the cargo and tackle overboard.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6905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165E-36B2-4BC1-B192-01796858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Paul and some other prisoners handed over to?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12582-3E24-4E08-A032-904D5B093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 named Julius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temple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Imperial Regiment</a:t>
            </a:r>
          </a:p>
        </p:txBody>
      </p:sp>
    </p:spTree>
    <p:extLst>
      <p:ext uri="{BB962C8B-B14F-4D97-AF65-F5344CB8AC3E}">
        <p14:creationId xmlns:p14="http://schemas.microsoft.com/office/powerpoint/2010/main" val="2515856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2062-E578-4B5F-8E8A-C83AFE25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neither sun nor stars appeared for many days?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7B945-112A-492B-BBAA-B7F14F705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storm stopped.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sailors gave up all hope of being saved.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ship was overturned.</a:t>
            </a:r>
          </a:p>
        </p:txBody>
      </p:sp>
    </p:spTree>
    <p:extLst>
      <p:ext uri="{BB962C8B-B14F-4D97-AF65-F5344CB8AC3E}">
        <p14:creationId xmlns:p14="http://schemas.microsoft.com/office/powerpoint/2010/main" val="93046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2062-E578-4B5F-8E8A-C83AFE25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neither sun nor stars appeared for many days?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7B945-112A-492B-BBAA-B7F14F705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storm stopped.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sailors gave up all hope of being saved.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ship was overturned.</a:t>
            </a:r>
          </a:p>
        </p:txBody>
      </p:sp>
    </p:spTree>
    <p:extLst>
      <p:ext uri="{BB962C8B-B14F-4D97-AF65-F5344CB8AC3E}">
        <p14:creationId xmlns:p14="http://schemas.microsoft.com/office/powerpoint/2010/main" val="853248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163C-C50B-4531-99AA-D022FD40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urge the men to do after they lost hope of being saved?  (27:20, 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82DB-49F2-4924-BAE8-5E7F9B4F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Keep up their courage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Turn around and sail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out a call for help</a:t>
            </a:r>
          </a:p>
        </p:txBody>
      </p:sp>
    </p:spTree>
    <p:extLst>
      <p:ext uri="{BB962C8B-B14F-4D97-AF65-F5344CB8AC3E}">
        <p14:creationId xmlns:p14="http://schemas.microsoft.com/office/powerpoint/2010/main" val="3954831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163C-C50B-4531-99AA-D022FD40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urge the men to do after they lost hope of being saved?  (27:20, 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82DB-49F2-4924-BAE8-5E7F9B4F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Keep up their courage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Turn around and sail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out a call for help</a:t>
            </a:r>
          </a:p>
        </p:txBody>
      </p:sp>
    </p:spTree>
    <p:extLst>
      <p:ext uri="{BB962C8B-B14F-4D97-AF65-F5344CB8AC3E}">
        <p14:creationId xmlns:p14="http://schemas.microsoft.com/office/powerpoint/2010/main" val="3259420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2142-822F-4268-9384-5DA0478F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message from an angel did Paul bring to the men on the ship?  </a:t>
            </a:r>
            <a:br>
              <a:rPr lang="en-US" dirty="0"/>
            </a:br>
            <a:r>
              <a:rPr lang="en-US" dirty="0"/>
              <a:t>(27:22-24)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222F-2E37-40F6-B19A-81D0A93E3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 will be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“Only the ship will be destroyed.”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91597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2142-822F-4268-9384-5DA0478F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message from an angel did Paul bring to the men on the ship?  </a:t>
            </a:r>
            <a:br>
              <a:rPr lang="en-US" dirty="0"/>
            </a:br>
            <a:r>
              <a:rPr lang="en-US" dirty="0"/>
              <a:t>(27:22-24)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222F-2E37-40F6-B19A-81D0A93E3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 will be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“Only the ship will be destroyed.”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67046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720D-2803-4D8B-9844-E6FCB1E9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stood beside Paul and told him not to be afraid?  (27:23-24)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7241-182B-4196-86C3-3D710337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 named Julius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833861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720D-2803-4D8B-9844-E6FCB1E9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stood beside Paul and told him not to be afraid?  (27:23-24)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7241-182B-4196-86C3-3D710337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 named Julius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164290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D78B-C5A7-48C9-9E99-FE525C55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ship, what did Paul have faith in?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13B1-FC75-4A84-8780-D6FFA75E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everyone on board would die, but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be attacked by the islanders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God, that everything would happen just as He told him</a:t>
            </a:r>
          </a:p>
        </p:txBody>
      </p:sp>
    </p:spTree>
    <p:extLst>
      <p:ext uri="{BB962C8B-B14F-4D97-AF65-F5344CB8AC3E}">
        <p14:creationId xmlns:p14="http://schemas.microsoft.com/office/powerpoint/2010/main" val="1617106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D78B-C5A7-48C9-9E99-FE525C55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ship, what did Paul have faith in?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13B1-FC75-4A84-8780-D6FFA75E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everyone on board would die, but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be attacked by the islanders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God, that everything would happen just as He told him</a:t>
            </a:r>
          </a:p>
        </p:txBody>
      </p:sp>
    </p:spTree>
    <p:extLst>
      <p:ext uri="{BB962C8B-B14F-4D97-AF65-F5344CB8AC3E}">
        <p14:creationId xmlns:p14="http://schemas.microsoft.com/office/powerpoint/2010/main" val="417629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165E-36B2-4BC1-B192-01796858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Paul and some other prisoners handed over to?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12582-3E24-4E08-A032-904D5B093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centurion named Julius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temple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Imperial Regiment</a:t>
            </a:r>
          </a:p>
        </p:txBody>
      </p:sp>
    </p:spTree>
    <p:extLst>
      <p:ext uri="{BB962C8B-B14F-4D97-AF65-F5344CB8AC3E}">
        <p14:creationId xmlns:p14="http://schemas.microsoft.com/office/powerpoint/2010/main" val="857348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82BD-3B18-4AFC-A437-0B0B8DC0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had everyone on the boat gone without food?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DE43-AD69-419D-8E52-87885110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fourteen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three weeks</a:t>
            </a:r>
          </a:p>
        </p:txBody>
      </p:sp>
    </p:spTree>
    <p:extLst>
      <p:ext uri="{BB962C8B-B14F-4D97-AF65-F5344CB8AC3E}">
        <p14:creationId xmlns:p14="http://schemas.microsoft.com/office/powerpoint/2010/main" val="597947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82BD-3B18-4AFC-A437-0B0B8DC0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had everyone on the boat gone without food?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DE43-AD69-419D-8E52-87885110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fourteen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three weeks</a:t>
            </a:r>
          </a:p>
        </p:txBody>
      </p:sp>
    </p:spTree>
    <p:extLst>
      <p:ext uri="{BB962C8B-B14F-4D97-AF65-F5344CB8AC3E}">
        <p14:creationId xmlns:p14="http://schemas.microsoft.com/office/powerpoint/2010/main" val="1968149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C710-CD51-4FF9-AAC3-0F271FA4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were on board the ship?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1222B-EB63-4A54-9A20-8A21668CB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137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276</a:t>
            </a:r>
          </a:p>
        </p:txBody>
      </p:sp>
    </p:spTree>
    <p:extLst>
      <p:ext uri="{BB962C8B-B14F-4D97-AF65-F5344CB8AC3E}">
        <p14:creationId xmlns:p14="http://schemas.microsoft.com/office/powerpoint/2010/main" val="1670140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C710-CD51-4FF9-AAC3-0F271FA4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were on board the ship?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1222B-EB63-4A54-9A20-8A21668CB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137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276</a:t>
            </a:r>
          </a:p>
        </p:txBody>
      </p:sp>
    </p:spTree>
    <p:extLst>
      <p:ext uri="{BB962C8B-B14F-4D97-AF65-F5344CB8AC3E}">
        <p14:creationId xmlns:p14="http://schemas.microsoft.com/office/powerpoint/2010/main" val="134454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8222-9368-4B55-98C1-9EAA2B3F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36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they had eaten as much as they wanted, how did they lighten the ship?  (27:38)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CABC0-4152-4474-ADF3-7578F44EB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throwing the grain into the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throwing the prisoners overboard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cutting loose the anchors</a:t>
            </a:r>
          </a:p>
        </p:txBody>
      </p:sp>
    </p:spTree>
    <p:extLst>
      <p:ext uri="{BB962C8B-B14F-4D97-AF65-F5344CB8AC3E}">
        <p14:creationId xmlns:p14="http://schemas.microsoft.com/office/powerpoint/2010/main" val="3077832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8222-9368-4B55-98C1-9EAA2B3F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36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they had eaten as much as they wanted, how did they lighten the ship?  (27:38)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CABC0-4152-4474-ADF3-7578F44EB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throwing the grain into the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throwing the prisoners overboard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cutting loose the anchors</a:t>
            </a:r>
          </a:p>
        </p:txBody>
      </p:sp>
    </p:spTree>
    <p:extLst>
      <p:ext uri="{BB962C8B-B14F-4D97-AF65-F5344CB8AC3E}">
        <p14:creationId xmlns:p14="http://schemas.microsoft.com/office/powerpoint/2010/main" val="3662861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31D7-E02D-450F-B3E4-BCFBF4CB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decide to do when daylight came after the storm?  (27:39)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E4E7D-E7EE-4B32-99FE-7AD9960C1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keep sailing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run the ship aground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the prisoners</a:t>
            </a:r>
          </a:p>
        </p:txBody>
      </p:sp>
    </p:spTree>
    <p:extLst>
      <p:ext uri="{BB962C8B-B14F-4D97-AF65-F5344CB8AC3E}">
        <p14:creationId xmlns:p14="http://schemas.microsoft.com/office/powerpoint/2010/main" val="25492572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31D7-E02D-450F-B3E4-BCFBF4CB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decide to do when daylight came after the storm?  (27:39)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E4E7D-E7EE-4B32-99FE-7AD9960C1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keep sailing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run the ship aground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the prisoners</a:t>
            </a:r>
          </a:p>
        </p:txBody>
      </p:sp>
    </p:spTree>
    <p:extLst>
      <p:ext uri="{BB962C8B-B14F-4D97-AF65-F5344CB8AC3E}">
        <p14:creationId xmlns:p14="http://schemas.microsoft.com/office/powerpoint/2010/main" val="3329589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2F1E-4F8C-4CEC-AAD3-2DA629F4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on the ship want to do with the prisoners?  (27:42)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2D40-88E1-4087-80EB-E500CE95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them escape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them as extra sailors</a:t>
            </a:r>
          </a:p>
        </p:txBody>
      </p:sp>
    </p:spTree>
    <p:extLst>
      <p:ext uri="{BB962C8B-B14F-4D97-AF65-F5344CB8AC3E}">
        <p14:creationId xmlns:p14="http://schemas.microsoft.com/office/powerpoint/2010/main" val="3757516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2F1E-4F8C-4CEC-AAD3-2DA629F4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on the ship want to do with the prisoners?  (27:42)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2D40-88E1-4087-80EB-E500CE95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them escape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Kill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them as extra sailors</a:t>
            </a:r>
          </a:p>
        </p:txBody>
      </p:sp>
    </p:spTree>
    <p:extLst>
      <p:ext uri="{BB962C8B-B14F-4D97-AF65-F5344CB8AC3E}">
        <p14:creationId xmlns:p14="http://schemas.microsoft.com/office/powerpoint/2010/main" val="290205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B35D-F01D-46D4-A62D-BFE493CC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Paul’s ship begin sailing?  (27:9)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2FB59-47A1-4AE3-8541-AF723CD0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Pentecost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the Day of Atonement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December</a:t>
            </a:r>
          </a:p>
        </p:txBody>
      </p:sp>
    </p:spTree>
    <p:extLst>
      <p:ext uri="{BB962C8B-B14F-4D97-AF65-F5344CB8AC3E}">
        <p14:creationId xmlns:p14="http://schemas.microsoft.com/office/powerpoint/2010/main" val="1579273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89C5-A685-4EE4-80C0-4B6E50DA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life did the centurion want to spare?  (27:43)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AE9CF-996E-4783-AAF1-A92E8742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sailors’ 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life</a:t>
            </a:r>
          </a:p>
        </p:txBody>
      </p:sp>
    </p:spTree>
    <p:extLst>
      <p:ext uri="{BB962C8B-B14F-4D97-AF65-F5344CB8AC3E}">
        <p14:creationId xmlns:p14="http://schemas.microsoft.com/office/powerpoint/2010/main" val="25301641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89C5-A685-4EE4-80C0-4B6E50DA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life did the centurion want to spare?  (27:43)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AE9CF-996E-4783-AAF1-A92E8742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sailors’ 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Paul’s life</a:t>
            </a:r>
          </a:p>
        </p:txBody>
      </p:sp>
    </p:spTree>
    <p:extLst>
      <p:ext uri="{BB962C8B-B14F-4D97-AF65-F5344CB8AC3E}">
        <p14:creationId xmlns:p14="http://schemas.microsoft.com/office/powerpoint/2010/main" val="5712033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ED38B-312E-46AB-B9F0-3C8F9187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reached land safely?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54690-2028-4A7F-9097-6C546EC4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prisoners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41771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ED38B-312E-46AB-B9F0-3C8F9187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reached land safely?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54690-2028-4A7F-9097-6C546EC4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prisoners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268956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B35D-F01D-46D4-A62D-BFE493CC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Paul’s ship begin sailing?  (27:9)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2FB59-47A1-4AE3-8541-AF723CD0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Pentecost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the Day of Atonement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December</a:t>
            </a:r>
          </a:p>
        </p:txBody>
      </p:sp>
    </p:spTree>
    <p:extLst>
      <p:ext uri="{BB962C8B-B14F-4D97-AF65-F5344CB8AC3E}">
        <p14:creationId xmlns:p14="http://schemas.microsoft.com/office/powerpoint/2010/main" val="167290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DEA3-8126-4FE4-8921-A6B386D94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warned that the voyage would be disastrous and bring great loss?  </a:t>
            </a:r>
            <a:br>
              <a:rPr lang="en-US" dirty="0"/>
            </a:br>
            <a:r>
              <a:rPr lang="en-US" dirty="0"/>
              <a:t>(27:9-10)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23CCE-20B0-4046-9ED5-FA4E3214E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pilot and the owner of the 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358286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DEA3-8126-4FE4-8921-A6B386D94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warned that the voyage would be disastrous and bring great loss?  </a:t>
            </a:r>
            <a:br>
              <a:rPr lang="en-US" dirty="0"/>
            </a:br>
            <a:r>
              <a:rPr lang="en-US" dirty="0"/>
              <a:t>(27:9-10)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23CCE-20B0-4046-9ED5-FA4E3214E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pilot and the owner of the 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166423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3399-ED80-4B74-93AA-3BE222139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majority of the sailors decide to sail on?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5A8E-A184-470D-B03F-7E89A512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did not want to lose any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harbor was unsuitable to winter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weather forecast was good.</a:t>
            </a:r>
          </a:p>
        </p:txBody>
      </p:sp>
    </p:spTree>
    <p:extLst>
      <p:ext uri="{BB962C8B-B14F-4D97-AF65-F5344CB8AC3E}">
        <p14:creationId xmlns:p14="http://schemas.microsoft.com/office/powerpoint/2010/main" val="306386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3399-ED80-4B74-93AA-3BE222139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majority of the sailors decide to sail on?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5A8E-A184-470D-B03F-7E89A512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did not want to lose any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harbor was unsuitable to winter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weather forecast was good.</a:t>
            </a:r>
          </a:p>
        </p:txBody>
      </p:sp>
    </p:spTree>
    <p:extLst>
      <p:ext uri="{BB962C8B-B14F-4D97-AF65-F5344CB8AC3E}">
        <p14:creationId xmlns:p14="http://schemas.microsoft.com/office/powerpoint/2010/main" val="5821705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1182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ACTS Dig Site 19</vt:lpstr>
      <vt:lpstr>Who were Paul and some other prisoners handed over to?  (27:1)</vt:lpstr>
      <vt:lpstr>Who were Paul and some other prisoners handed over to?  (27:1)</vt:lpstr>
      <vt:lpstr>When did Paul’s ship begin sailing?  (27:9)</vt:lpstr>
      <vt:lpstr>When did Paul’s ship begin sailing?  (27:9)</vt:lpstr>
      <vt:lpstr>Who warned that the voyage would be disastrous and bring great loss?   (27:9-10)</vt:lpstr>
      <vt:lpstr>Who warned that the voyage would be disastrous and bring great loss?   (27:9-10)</vt:lpstr>
      <vt:lpstr>Why did the majority of the sailors decide to sail on?  (27:12)</vt:lpstr>
      <vt:lpstr>Why did the majority of the sailors decide to sail on?  (27:12)</vt:lpstr>
      <vt:lpstr>What swept down from the island of Crete?   (27:14)</vt:lpstr>
      <vt:lpstr>What swept down from the island of Crete?   (27:14)</vt:lpstr>
      <vt:lpstr>What did the sailors do “because they were afraid they would run aground on the sandbars of Syrtis”?  (27:17)</vt:lpstr>
      <vt:lpstr>What did the sailors do “because they were afraid they would run aground on the sandbars of Syrtis”?  (27:17)</vt:lpstr>
      <vt:lpstr>How was the battering from the storm described?  (27:18)</vt:lpstr>
      <vt:lpstr>How was the battering from the storm described?  (27:18)</vt:lpstr>
      <vt:lpstr>What did the sailors throw overboard on the third day?  (27:19)</vt:lpstr>
      <vt:lpstr>What did the sailors throw overboard on the third day?  (27:19)</vt:lpstr>
      <vt:lpstr>What did the sailors do to protect the ship?  (27:17-19)</vt:lpstr>
      <vt:lpstr>What did the sailors do to protect the ship?  (27:17-19)</vt:lpstr>
      <vt:lpstr>What happened when neither sun nor stars appeared for many days?  (27:20)</vt:lpstr>
      <vt:lpstr>What happened when neither sun nor stars appeared for many days?  (27:20)</vt:lpstr>
      <vt:lpstr>What did Paul urge the men to do after they lost hope of being saved?  (27:20, 22)</vt:lpstr>
      <vt:lpstr>What did Paul urge the men to do after they lost hope of being saved?  (27:20, 22)</vt:lpstr>
      <vt:lpstr>What message from an angel did Paul bring to the men on the ship?   (27:22-24)</vt:lpstr>
      <vt:lpstr>What message from an angel did Paul bring to the men on the ship?   (27:22-24)</vt:lpstr>
      <vt:lpstr>Who had stood beside Paul and told him not to be afraid?  (27:23-24)</vt:lpstr>
      <vt:lpstr>Who had stood beside Paul and told him not to be afraid?  (27:23-24)</vt:lpstr>
      <vt:lpstr>On the ship, what did Paul have faith in?  (27:25)</vt:lpstr>
      <vt:lpstr>On the ship, what did Paul have faith in?  (27:25)</vt:lpstr>
      <vt:lpstr>How long had everyone on the boat gone without food?  (27:33)</vt:lpstr>
      <vt:lpstr>How long had everyone on the boat gone without food?  (27:33)</vt:lpstr>
      <vt:lpstr>How many people were on board the ship?  (27:37)</vt:lpstr>
      <vt:lpstr>How many people were on board the ship?  (27:37)</vt:lpstr>
      <vt:lpstr>After they had eaten as much as they wanted, how did they lighten the ship?  (27:38)</vt:lpstr>
      <vt:lpstr>After they had eaten as much as they wanted, how did they lighten the ship?  (27:38)</vt:lpstr>
      <vt:lpstr>What did the sailors decide to do when daylight came after the storm?  (27:39)</vt:lpstr>
      <vt:lpstr>What did the sailors decide to do when daylight came after the storm?  (27:39)</vt:lpstr>
      <vt:lpstr>What did the soldiers on the ship want to do with the prisoners?  (27:42)</vt:lpstr>
      <vt:lpstr>What did the soldiers on the ship want to do with the prisoners?  (27:42)</vt:lpstr>
      <vt:lpstr>Whose life did the centurion want to spare?  (27:43)</vt:lpstr>
      <vt:lpstr>Whose life did the centurion want to spare?  (27:43)</vt:lpstr>
      <vt:lpstr>Who reached land safely?  (27:44)</vt:lpstr>
      <vt:lpstr>Who reached land safely?  (27:44)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2018-08-29T20:02:47Z</dcterms:modified>
</cp:coreProperties>
</file>