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16AF9-48DB-4251-8F34-DF87B39FA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job did Cain have?  (4:2)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E156C-ED63-49D1-A9B0-C510D7259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Cain was a shepherd who kept flocks.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Cain was a farmer who worked the soil.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Cain was lazy and didn’t do anything.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Cain was a builder of houses.</a:t>
            </a:r>
          </a:p>
        </p:txBody>
      </p:sp>
    </p:spTree>
    <p:extLst>
      <p:ext uri="{BB962C8B-B14F-4D97-AF65-F5344CB8AC3E}">
        <p14:creationId xmlns:p14="http://schemas.microsoft.com/office/powerpoint/2010/main" val="2573970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16AF9-48DB-4251-8F34-DF87B39FA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job did Cain have?  (4:2)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E156C-ED63-49D1-A9B0-C510D7259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Cain was a shepherd who kept flocks.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Cain was a farmer who worked the soil.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Cain was lazy and didn’t do anything.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Cain was a builder of houses.</a:t>
            </a:r>
          </a:p>
        </p:txBody>
      </p:sp>
    </p:spTree>
    <p:extLst>
      <p:ext uri="{BB962C8B-B14F-4D97-AF65-F5344CB8AC3E}">
        <p14:creationId xmlns:p14="http://schemas.microsoft.com/office/powerpoint/2010/main" val="3629161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E5211-D080-4894-8B9A-83781A7D9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Cain bring as an offering to the Lord?  (4:3)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9F664-13CB-42C6-9E47-39D41F8DC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Livestock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“Some of the fruits of the soil.”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Fish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Nothing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3254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E5211-D080-4894-8B9A-83781A7D9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Cain bring as an offering to the Lord?  (4:3)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9F664-13CB-42C6-9E47-39D41F8DC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Livestock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“Some of the fruits of the soil.”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Fish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Nothing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24010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D6788-D677-461F-A87C-05A1B5802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Abel bring as an offering?  (4:4)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3EBBD-0337-4E83-8E32-44A5E152F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Fat portions of the firstborn of his flock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 of the fruits of the soil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brother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31376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D6788-D677-461F-A87C-05A1B5802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Abel bring as an offering?  (4:4)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3EBBD-0337-4E83-8E32-44A5E152F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Fat portions of the firstborn of his flock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 of the fruits of the soil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brother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903305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DF4AA-2542-49D3-90DF-72F1CBB69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Lord respond to Cain’s offering?  (4:5)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E8532-3FE6-4653-8484-D32D8132C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very pleased.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said Cain didn’t bring enough.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 look with favor on Cain or his offering.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3919647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DF4AA-2542-49D3-90DF-72F1CBB69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Lord respond to Cain’s offering?  (4:5)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E8532-3FE6-4653-8484-D32D8132C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very pleased.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said Cain didn’t bring enough.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did not look with favor on Cain or his offering.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942398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7DAFA-D8A8-4442-AF68-966151E4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Lord’s response to Abel’s offering?  (4:4)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4F07E-CA31-4AAC-A4F5-1B8792AA5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looked with favor on Abel and his offering.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was not happy with Abel’s offering.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paid no attention to Abel’s offering.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55295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7DAFA-D8A8-4442-AF68-966151E4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Lord’s response to Abel’s offering?  (4:4)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4F07E-CA31-4AAC-A4F5-1B8792AA5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Lord looked with favor on Abel and his offering.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was not happy with Abel’s offering.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paid no attention to Abel’s offering.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8040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0867A-140C-4224-B87A-EDD8FC645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was Cain?  (4:1)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470AB-8FE0-4542-BFF3-28B72573E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Adam and Eve’s second 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Adam and Eve’s firstborn daughter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Adam and Eve’s firstborn 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687795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D2805-AD75-4F08-8533-41E4D709A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Why did Cain become angry?  (4:5)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0AF7A-3571-48AC-A624-8EF86D8C8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Abel was first to give God an offering.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did not look on him or his offering with favor.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didn’t have anything good enough to give to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978590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D2805-AD75-4F08-8533-41E4D709A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Why did Cain become angry?  (4:5)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0AF7A-3571-48AC-A624-8EF86D8C8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Abel was first to give God an offering.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Lord did not look on him or his offering with favor.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didn’t have anything good enough to give to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31976320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C520C-1482-484E-96C6-907D31F9A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139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say about the sin that was crouching at Cain’s door?  (4:7)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EDFB5-83B0-4610-9401-6DCC8B2DB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Sin would be no problem for Cain.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Sin had already mastered Cain.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Sin desires to have you, but you must rule over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24948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C520C-1482-484E-96C6-907D31F9A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139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say about the sin that was crouching at Cain’s door?  (4:7)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EDFB5-83B0-4610-9401-6DCC8B2DB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Sin would be no problem for Cain.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Sin had already mastered Cain.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Sin desires to have you, but you must rule over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944041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E183E-820D-4609-8691-4F90CE12A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Cain ask his brother to do?  (4:8)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A72E5-163D-4A68-AF6E-AFD67D3F6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Help him make a good offering to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 out to the field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Pray for him so God would forgive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053781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E183E-820D-4609-8691-4F90CE12A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Cain ask his brother to do?  (4:8)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A72E5-163D-4A68-AF6E-AFD67D3F6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Help him make a good offering to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 out to the field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Pray for him so God would forgive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251661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1F656-E7C9-4A57-A0E0-117E23578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How did Cain’s brother die?  (4:8)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2C1B3-6C75-4931-86E0-1D290C712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got sick and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There was an accident in the field and he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animal attacked him and he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Cain attacked Abel and killed him.</a:t>
            </a:r>
          </a:p>
        </p:txBody>
      </p:sp>
    </p:spTree>
    <p:extLst>
      <p:ext uri="{BB962C8B-B14F-4D97-AF65-F5344CB8AC3E}">
        <p14:creationId xmlns:p14="http://schemas.microsoft.com/office/powerpoint/2010/main" val="13925799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1F656-E7C9-4A57-A0E0-117E23578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How did Cain’s brother die?  (4:8)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2C1B3-6C75-4931-86E0-1D290C712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got sick and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There was an accident in the field and he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animal attacked him and he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Cain attacked Abel and killed him.</a:t>
            </a:r>
          </a:p>
        </p:txBody>
      </p:sp>
    </p:spTree>
    <p:extLst>
      <p:ext uri="{BB962C8B-B14F-4D97-AF65-F5344CB8AC3E}">
        <p14:creationId xmlns:p14="http://schemas.microsoft.com/office/powerpoint/2010/main" val="35130511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9CBF1-34A0-4C0A-8A9E-BDD3F86B6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Cain say when the Lord asked where Abel was?  (4:9)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5926F-8EC8-4D5B-86C3-0AD1042D8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“He’s in the pasture with the sheep.”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“He’s with our parents.”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“He’s with me in the garden.”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don’t know.  Am I my brother’s keeper?”</a:t>
            </a:r>
          </a:p>
        </p:txBody>
      </p:sp>
    </p:spTree>
    <p:extLst>
      <p:ext uri="{BB962C8B-B14F-4D97-AF65-F5344CB8AC3E}">
        <p14:creationId xmlns:p14="http://schemas.microsoft.com/office/powerpoint/2010/main" val="24594691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9CBF1-34A0-4C0A-8A9E-BDD3F86B6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Cain say when the Lord asked where Abel was?  (4:9)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5926F-8EC8-4D5B-86C3-0AD1042D8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“He’s in the pasture with the sheep.”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“He’s with our parents.”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“He’s with me in the garden.”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“I don’t know.  Am I my brother’s keeper?”</a:t>
            </a:r>
          </a:p>
        </p:txBody>
      </p:sp>
    </p:spTree>
    <p:extLst>
      <p:ext uri="{BB962C8B-B14F-4D97-AF65-F5344CB8AC3E}">
        <p14:creationId xmlns:p14="http://schemas.microsoft.com/office/powerpoint/2010/main" val="2147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0867A-140C-4224-B87A-EDD8FC645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was Cain?  (4:1)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470AB-8FE0-4542-BFF3-28B72573E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Adam and Eve’s second 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Adam and Eve’s firstborn daughter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Adam and Eve’s firstborn 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016713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94838-DBBA-4F90-8436-2EEF16103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was Cain punished for killing Abel?  (4:11-12)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B9244-7058-404D-9F47-C7156D345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under a curse and driven from the ground, and the ground would no longer yield crops for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didn’t protect Cain from those who wanted to hurt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Cain would never be around other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672235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94838-DBBA-4F90-8436-2EEF16103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was Cain punished for killing Abel?  (4:11-12)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B9244-7058-404D-9F47-C7156D345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was under a curse and driven from the ground, and the ground would no longer yield crops for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didn’t protect Cain from those who wanted to hurt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Cain would never be around other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200609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C31A5-C6CC-4ABD-8FDF-325D87554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Cain respond to his punishment?  (4:13)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F1177-9279-413D-B6E2-229D91839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accepted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the Lord his punishment was more than he could bear.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complained to his parents.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asked God for forgiveness.</a:t>
            </a:r>
          </a:p>
        </p:txBody>
      </p:sp>
    </p:spTree>
    <p:extLst>
      <p:ext uri="{BB962C8B-B14F-4D97-AF65-F5344CB8AC3E}">
        <p14:creationId xmlns:p14="http://schemas.microsoft.com/office/powerpoint/2010/main" val="33025132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C31A5-C6CC-4ABD-8FDF-325D87554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Cain respond to his punishment?  (4:13)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F1177-9279-413D-B6E2-229D91839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accepted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told the Lord his punishment was more than he could bear.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complained to his parents.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asked God for forgiveness.</a:t>
            </a:r>
          </a:p>
        </p:txBody>
      </p:sp>
    </p:spTree>
    <p:extLst>
      <p:ext uri="{BB962C8B-B14F-4D97-AF65-F5344CB8AC3E}">
        <p14:creationId xmlns:p14="http://schemas.microsoft.com/office/powerpoint/2010/main" val="5311426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BF5B6-A54B-409A-93D0-06F0178A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would happen to anyone who tried to kill Cain?  (4:15)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6D940-97D0-491F-8C1A-9D6BC945A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would suffer vengeance three times over.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person would suffer vengeance seven times over.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would bless that person.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person would suffer vengeance ten times over.</a:t>
            </a:r>
          </a:p>
        </p:txBody>
      </p:sp>
    </p:spTree>
    <p:extLst>
      <p:ext uri="{BB962C8B-B14F-4D97-AF65-F5344CB8AC3E}">
        <p14:creationId xmlns:p14="http://schemas.microsoft.com/office/powerpoint/2010/main" val="25575034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BF5B6-A54B-409A-93D0-06F0178A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would happen to anyone who tried to kill Cain?  (4:15)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6D940-97D0-491F-8C1A-9D6BC945A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would suffer vengeance three times over.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That person would suffer vengeance seven times over.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would bless that person.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person would suffer vengeance ten times over.</a:t>
            </a:r>
          </a:p>
        </p:txBody>
      </p:sp>
    </p:spTree>
    <p:extLst>
      <p:ext uri="{BB962C8B-B14F-4D97-AF65-F5344CB8AC3E}">
        <p14:creationId xmlns:p14="http://schemas.microsoft.com/office/powerpoint/2010/main" val="7775860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8EB5E-AA71-414B-B09D-934BC7229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would people know not to kill Cain?  (4:15)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E796-AC42-4BEF-BAB2-CC3B74964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told everyone not to kill Cain.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put him where there were no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put a mark on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42738168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8EB5E-AA71-414B-B09D-934BC7229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would people know not to kill Cain?  (4:15)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E796-AC42-4BEF-BAB2-CC3B74964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told everyone not to kill Cain.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put him where there were no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Lord put a mark on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40655637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CDE84-CF97-4981-866F-3763C0890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Where did Cain go to live?  (4:16)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7CFE4-6336-4224-8AE2-E405CBDC1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Garden of Eden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land of Nod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the ocean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a cave</a:t>
            </a:r>
          </a:p>
        </p:txBody>
      </p:sp>
    </p:spTree>
    <p:extLst>
      <p:ext uri="{BB962C8B-B14F-4D97-AF65-F5344CB8AC3E}">
        <p14:creationId xmlns:p14="http://schemas.microsoft.com/office/powerpoint/2010/main" val="33783542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CDE84-CF97-4981-866F-3763C0890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Where did Cain go to live?  (4:16)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7CFE4-6336-4224-8AE2-E405CBDC1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Garden of Eden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land of Nod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the ocean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a cave</a:t>
            </a:r>
          </a:p>
        </p:txBody>
      </p:sp>
    </p:spTree>
    <p:extLst>
      <p:ext uri="{BB962C8B-B14F-4D97-AF65-F5344CB8AC3E}">
        <p14:creationId xmlns:p14="http://schemas.microsoft.com/office/powerpoint/2010/main" val="3694351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AE0F2-0891-421C-A561-1C06CC3D7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was Abel?  (4:2)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F7B28-1041-446A-858B-F65E00ED0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Cain’s older sister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Cain’s older brother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Cain’s younger brother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Cain’s younger sister</a:t>
            </a:r>
          </a:p>
        </p:txBody>
      </p:sp>
    </p:spTree>
    <p:extLst>
      <p:ext uri="{BB962C8B-B14F-4D97-AF65-F5344CB8AC3E}">
        <p14:creationId xmlns:p14="http://schemas.microsoft.com/office/powerpoint/2010/main" val="6816338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98765-CA94-4092-8DAD-4ED6A8C6B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Adam and Eve name their next son?  (4:25)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7F3AC-0BE3-4A17-8633-02EF33289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086468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98765-CA94-4092-8DAD-4ED6A8C6B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Adam and Eve name their next son?  (4:25)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7F3AC-0BE3-4A17-8633-02EF33289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4588817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759E1-6C81-45A9-A3DD-B8C8BEE64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at the time Seth’s son was born?  (4:26)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F1934-8CD1-4B0A-A642-0138FD940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Adam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“People began to call on the name of the Lord.”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Garden of Eden disappeared.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1861930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759E1-6C81-45A9-A3DD-B8C8BEE64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at the time Seth’s son was born?  (4:26)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F1934-8CD1-4B0A-A642-0138FD940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Adam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“People began to call on the name of the Lord.”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Garden of Eden disappeared.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725423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AE0F2-0891-421C-A561-1C06CC3D7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was Abel?  (4:2)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F7B28-1041-446A-858B-F65E00ED0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Cain’s older sister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Cain’s older brother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Cain’s younger brother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Cain’s younger sister</a:t>
            </a:r>
          </a:p>
        </p:txBody>
      </p:sp>
    </p:spTree>
    <p:extLst>
      <p:ext uri="{BB962C8B-B14F-4D97-AF65-F5344CB8AC3E}">
        <p14:creationId xmlns:p14="http://schemas.microsoft.com/office/powerpoint/2010/main" val="3043966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709CC-2948-4CD8-BA4D-76D506D1D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is the right order of these three sons of Adam and Eve?  (4:1-2, 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B7D25-266B-4F2F-AA18-893673E9E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Seth, Abel, and Cain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Cain, Abel, and Seth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Abel, Cain, and Seth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91200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709CC-2948-4CD8-BA4D-76D506D1D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is the right order of these three sons of Adam and Eve?  (4:1-2, 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B7D25-266B-4F2F-AA18-893673E9E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Seth, Abel, and Cain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Cain, Abel, and Seth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Abel, Cain, and Seth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2457565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2AA60-A87C-4924-B37A-58A2759F0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job did Abel have?  (4:2)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C8E2A-4DCD-4554-9A55-24BE04A80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Abel was the family cook.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Abel was a fisherman.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Abel was a farmer who worked the soil.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Abel was a shepherd who kept flocks.</a:t>
            </a:r>
          </a:p>
        </p:txBody>
      </p:sp>
    </p:spTree>
    <p:extLst>
      <p:ext uri="{BB962C8B-B14F-4D97-AF65-F5344CB8AC3E}">
        <p14:creationId xmlns:p14="http://schemas.microsoft.com/office/powerpoint/2010/main" val="3378822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2AA60-A87C-4924-B37A-58A2759F0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job did Abel have?  (4:2)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C8E2A-4DCD-4554-9A55-24BE04A80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Abel was the family cook.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Abel was a fisherman.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Abel was a farmer who worked the soil.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Abel was a shepherd who kept flocks.</a:t>
            </a:r>
          </a:p>
        </p:txBody>
      </p:sp>
    </p:spTree>
    <p:extLst>
      <p:ext uri="{BB962C8B-B14F-4D97-AF65-F5344CB8AC3E}">
        <p14:creationId xmlns:p14="http://schemas.microsoft.com/office/powerpoint/2010/main" val="142869847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1618</Words>
  <Application>Microsoft Office PowerPoint</Application>
  <PresentationFormat>On-screen Show (4:3)</PresentationFormat>
  <Paragraphs>212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Arial</vt:lpstr>
      <vt:lpstr>Calibri</vt:lpstr>
      <vt:lpstr>1_Office Theme</vt:lpstr>
      <vt:lpstr>Genesis Dig Site 3</vt:lpstr>
      <vt:lpstr>Who was Cain?  (4:1)</vt:lpstr>
      <vt:lpstr>Who was Cain?  (4:1)</vt:lpstr>
      <vt:lpstr>Who was Abel?  (4:2)</vt:lpstr>
      <vt:lpstr>Who was Abel?  (4:2)</vt:lpstr>
      <vt:lpstr>What is the right order of these three sons of Adam and Eve?  (4:1-2, 25)</vt:lpstr>
      <vt:lpstr>What is the right order of these three sons of Adam and Eve?  (4:1-2, 25)</vt:lpstr>
      <vt:lpstr>What job did Abel have?  (4:2)</vt:lpstr>
      <vt:lpstr>What job did Abel have?  (4:2)</vt:lpstr>
      <vt:lpstr>What job did Cain have?  (4:2)</vt:lpstr>
      <vt:lpstr>What job did Cain have?  (4:2)</vt:lpstr>
      <vt:lpstr>What did Cain bring as an offering to the Lord?  (4:3)</vt:lpstr>
      <vt:lpstr>What did Cain bring as an offering to the Lord?  (4:3)</vt:lpstr>
      <vt:lpstr>What did Abel bring as an offering?  (4:4)</vt:lpstr>
      <vt:lpstr>What did Abel bring as an offering?  (4:4)</vt:lpstr>
      <vt:lpstr>How did the Lord respond to Cain’s offering?  (4:5)</vt:lpstr>
      <vt:lpstr>How did the Lord respond to Cain’s offering?  (4:5)</vt:lpstr>
      <vt:lpstr>What was the Lord’s response to Abel’s offering?  (4:4)</vt:lpstr>
      <vt:lpstr>What was the Lord’s response to Abel’s offering?  (4:4)</vt:lpstr>
      <vt:lpstr>Why did Cain become angry?  (4:5)</vt:lpstr>
      <vt:lpstr>Why did Cain become angry?  (4:5)</vt:lpstr>
      <vt:lpstr>What did the Lord say about the sin that was crouching at Cain’s door?  (4:7)</vt:lpstr>
      <vt:lpstr>What did the Lord say about the sin that was crouching at Cain’s door?  (4:7)</vt:lpstr>
      <vt:lpstr>What did Cain ask his brother to do?  (4:8)</vt:lpstr>
      <vt:lpstr>What did Cain ask his brother to do?  (4:8)</vt:lpstr>
      <vt:lpstr>How did Cain’s brother die?  (4:8)</vt:lpstr>
      <vt:lpstr>How did Cain’s brother die?  (4:8)</vt:lpstr>
      <vt:lpstr>What did Cain say when the Lord asked where Abel was?  (4:9)</vt:lpstr>
      <vt:lpstr>What did Cain say when the Lord asked where Abel was?  (4:9)</vt:lpstr>
      <vt:lpstr>How was Cain punished for killing Abel?  (4:11-12)</vt:lpstr>
      <vt:lpstr>How was Cain punished for killing Abel?  (4:11-12)</vt:lpstr>
      <vt:lpstr>How did Cain respond to his punishment?  (4:13)</vt:lpstr>
      <vt:lpstr>How did Cain respond to his punishment?  (4:13)</vt:lpstr>
      <vt:lpstr>What would happen to anyone who tried to kill Cain?  (4:15)</vt:lpstr>
      <vt:lpstr>What would happen to anyone who tried to kill Cain?  (4:15)</vt:lpstr>
      <vt:lpstr>How would people know not to kill Cain?  (4:15)</vt:lpstr>
      <vt:lpstr>How would people know not to kill Cain?  (4:15)</vt:lpstr>
      <vt:lpstr>Where did Cain go to live?  (4:16)</vt:lpstr>
      <vt:lpstr>Where did Cain go to live?  (4:16)</vt:lpstr>
      <vt:lpstr>What did Adam and Eve name their next son?  (4:25)</vt:lpstr>
      <vt:lpstr>What did Adam and Eve name their next son?  (4:25)</vt:lpstr>
      <vt:lpstr>What happened at the time Seth’s son was born?  (4:26)</vt:lpstr>
      <vt:lpstr>What happened at the time Seth’s son was born?  (4:26)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2019-06-28T22:31:40Z</dcterms:modified>
</cp:coreProperties>
</file>