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87E798-9574-49F6-B84C-F9E46EA1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240971-B449-490E-8123-D9DECC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a great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 made all the water evaporate.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52871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87E798-9574-49F6-B84C-F9E46EA1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240971-B449-490E-8123-D9DECC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sent a great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 made all the water evaporate.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86596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E293D-3ED4-48C1-B5D8-FD9B1677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end of </a:t>
            </a:r>
            <a:r>
              <a:rPr lang="en-US" dirty="0" smtClean="0"/>
              <a:t>150 </a:t>
            </a:r>
            <a:r>
              <a:rPr lang="en-US" dirty="0"/>
              <a:t>days?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F9403-1C99-4F0C-854B-A388089B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 had gone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ran out of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started raining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4366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E293D-3ED4-48C1-B5D8-FD9B1677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end of </a:t>
            </a:r>
            <a:r>
              <a:rPr lang="en-US" dirty="0" smtClean="0"/>
              <a:t>150 </a:t>
            </a:r>
            <a:r>
              <a:rPr lang="en-US" dirty="0"/>
              <a:t>days?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F9403-1C99-4F0C-854B-A388089B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water had gone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ran out of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started raining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633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E4026-6328-445E-8D8F-0AC1BF89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ark come to rest on the mountains of Ararat?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911C5-DC40-4EAB-9439-612AD564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seventeenth day of the seventh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11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E4026-6328-445E-8D8F-0AC1BF89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ark come to rest on the mountains of Ararat?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911C5-DC40-4EAB-9439-612AD564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 the seventeenth day of the seventh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880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73046-73BD-434D-8BF3-A49EBB5A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first?  (8:6-7)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7B130-6B22-4834-A84B-3504EA9D6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ostrich</a:t>
            </a:r>
          </a:p>
        </p:txBody>
      </p:sp>
    </p:spTree>
    <p:extLst>
      <p:ext uri="{BB962C8B-B14F-4D97-AF65-F5344CB8AC3E}">
        <p14:creationId xmlns:p14="http://schemas.microsoft.com/office/powerpoint/2010/main" val="309660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73046-73BD-434D-8BF3-A49EBB5A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first?  (8:6-7)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7B130-6B22-4834-A84B-3504EA9D6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ostrich</a:t>
            </a:r>
          </a:p>
        </p:txBody>
      </p:sp>
    </p:spTree>
    <p:extLst>
      <p:ext uri="{BB962C8B-B14F-4D97-AF65-F5344CB8AC3E}">
        <p14:creationId xmlns:p14="http://schemas.microsoft.com/office/powerpoint/2010/main" val="2294977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67A52-D1B1-469C-8AC5-248C6F88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after the raven? (8:8)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21079-C176-4A2B-B328-BBFD0ACB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eagle</a:t>
            </a:r>
          </a:p>
        </p:txBody>
      </p:sp>
    </p:spTree>
    <p:extLst>
      <p:ext uri="{BB962C8B-B14F-4D97-AF65-F5344CB8AC3E}">
        <p14:creationId xmlns:p14="http://schemas.microsoft.com/office/powerpoint/2010/main" val="2566701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67A52-D1B1-469C-8AC5-248C6F88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after the raven? (8:8)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21079-C176-4A2B-B328-BBFD0ACB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eagle</a:t>
            </a:r>
          </a:p>
        </p:txBody>
      </p:sp>
    </p:spTree>
    <p:extLst>
      <p:ext uri="{BB962C8B-B14F-4D97-AF65-F5344CB8AC3E}">
        <p14:creationId xmlns:p14="http://schemas.microsoft.com/office/powerpoint/2010/main" val="24983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22388-78FB-463B-BBA0-317134A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lasted for 40 days?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B075B-C66B-4054-A7EA-A33DAEBE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flood coming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building of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632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4F768-0011-46E7-84DE-8F20A1FB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first time Noah sent out a dove from the ark?  (8:8-9)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E50589-2D24-4D66-9BA3-F3B47E33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a home in a tree and never came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brought back a piece of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nowhere to perch.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67368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4F768-0011-46E7-84DE-8F20A1FB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first time Noah sent out a dove from the ark?  (8:8-9)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E50589-2D24-4D66-9BA3-F3B47E33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a home in a tree and never came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brought back a piece of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dove found nowhere to perch.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59948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8C641-92BB-495F-AB36-D51368C4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find the second time it was sent out?  (8:10-11)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4ECE8-82EC-4CCE-ADB5-D7B9E3E6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piece of bark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olive leaf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8146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8C641-92BB-495F-AB36-D51368C4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find the second time it was sent out?  (8:10-11)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4ECE8-82EC-4CCE-ADB5-D7B9E3E6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piece of bark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freshly plucked olive leaf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7169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45449-560C-4D6D-9E05-2441A478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dove was send out a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553C8-0CA2-4822-B319-C5713F92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came back with another plucked olive leaf.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never left the ark, even though it was released.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did not return.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58610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45449-560C-4D6D-9E05-2441A478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dove was send out a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553C8-0CA2-4822-B319-C5713F92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came back with another plucked olive leaf.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never left the ark, even though it was released.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dove did not return.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64415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44F57-EFF8-4BD7-BA62-375DB4F7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Noah was 601 years old?  (8:13-16)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5054A0-AAA4-4EED-B863-0285F664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removed the covering from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saw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told Noah that he and all that were inside could leave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391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44F57-EFF8-4BD7-BA62-375DB4F7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Noah was 601 years old?  (8:13-16)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5054A0-AAA4-4EED-B863-0285F664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removed the covering from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saw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told Noah that he and all that were inside could leave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2307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EBB26-0846-412B-AD48-5C1E48DD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animals to do when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1A68B-E7FD-4442-A306-524CDE70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more of their kind that survived the flood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 and 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with Noah and never leave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3277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EBB26-0846-412B-AD48-5C1E48DD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animals to do when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1A68B-E7FD-4442-A306-524CDE70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more of their kind that survived the flood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 fruitful and 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with Noah and never leave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3622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22388-78FB-463B-BBA0-317134A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lasted for 40 days?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B075B-C66B-4054-A7EA-A33DAEBE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flood coming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building of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47467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0A456-E434-40F5-8D3F-354C3647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when he left the ark?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0891E4-13BB-4578-ACFB-83A70565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another </a:t>
            </a:r>
            <a:r>
              <a:rPr lang="en-US" sz="4000" dirty="0" smtClean="0"/>
              <a:t>boat</a:t>
            </a:r>
            <a:r>
              <a:rPr lang="en-US" sz="4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started fishing.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 altar and offered burnt offerings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70262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0A456-E434-40F5-8D3F-354C3647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when he left the ark?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0891E4-13BB-4578-ACFB-83A70565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another </a:t>
            </a:r>
            <a:r>
              <a:rPr lang="en-US" sz="4000" dirty="0" smtClean="0"/>
              <a:t>boat</a:t>
            </a:r>
            <a:r>
              <a:rPr lang="en-US" sz="4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started fishing.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built an altar and offered burnt offerings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5859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917562-F3BC-4035-AA69-9E831646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35F08-9368-45CC-82FB-7566293A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all the clean animals and clean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extra animals</a:t>
            </a:r>
          </a:p>
        </p:txBody>
      </p:sp>
    </p:spTree>
    <p:extLst>
      <p:ext uri="{BB962C8B-B14F-4D97-AF65-F5344CB8AC3E}">
        <p14:creationId xmlns:p14="http://schemas.microsoft.com/office/powerpoint/2010/main" val="1472653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917562-F3BC-4035-AA69-9E831646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35F08-9368-45CC-82FB-7566293A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of all the clean animals and clean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extra animals</a:t>
            </a:r>
          </a:p>
        </p:txBody>
      </p:sp>
    </p:spTree>
    <p:extLst>
      <p:ext uri="{BB962C8B-B14F-4D97-AF65-F5344CB8AC3E}">
        <p14:creationId xmlns:p14="http://schemas.microsoft.com/office/powerpoint/2010/main" val="322689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44155-E7E3-4502-875C-1A4A23F5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respond to Noah’s sacrifice?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6BD8DF-EC6F-4E3A-A2F7-F4286814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smelled the pleasing aroma of the burnt offerings.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notice that Noah made sacrifice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43813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44155-E7E3-4502-875C-1A4A23F5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respond to Noah’s sacrifice?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6BD8DF-EC6F-4E3A-A2F7-F4286814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smelled the pleasing aroma of the burnt offerings.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notice that Noah made sacrifice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28893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777CD-B89A-4CBA-A803-907A10BA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E2AA-205B-490E-A481-88AED858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people become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Curse the ground because of humans and destroy all living creatures.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5972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777CD-B89A-4CBA-A803-907A10BA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E2AA-205B-490E-A481-88AED858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people become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Curse the ground because of humans and destroy all living creatures.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6034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4A55A-CEFC-4BA4-8F76-78F2AA43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never cease as long as the earth endures?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45D34-FFF4-4DA2-A51A-C693B24E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Seedtime and harvest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Summer and winter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11945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4A55A-CEFC-4BA4-8F76-78F2AA43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never cease as long as the earth endures?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45D34-FFF4-4DA2-A51A-C693B24E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Seedtime and harvest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Summer and winter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9330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1A965-1EA9-4E64-AA6B-DA422D3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Flood waters started?  (7:17-21)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F77CC6-08B5-4C00-BF7B-F96CA87A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came for 40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greatly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9530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D0845-44A2-4F79-8891-DD0FF2C8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will the earth have seasons (summer and winter)?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416B2B-D1D1-43A4-816E-5B13401D1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1292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D0845-44A2-4F79-8891-DD0FF2C8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will the earth have seasons (summer and winter)?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416B2B-D1D1-43A4-816E-5B13401D1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5305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1A965-1EA9-4E64-AA6B-DA422D3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Flood waters started?  (7:17-21)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F77CC6-08B5-4C00-BF7B-F96CA87A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came for 40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greatly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9999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785A3-794A-4446-BB85-0D6E6EDD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during the Flood?  (7:17-23)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38E20-D11F-4E7D-9F90-E3E829CC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rained for forty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above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that moved on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2172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785A3-794A-4446-BB85-0D6E6EDD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during the Flood?  (7:17-23)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38E20-D11F-4E7D-9F90-E3E829CC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rained for forty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above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that moved on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9568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D5FE2-7414-4967-BCB8-1CDDBB8B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34F80C-5703-4ED9-B3C3-1845B3028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</p:txBody>
      </p:sp>
    </p:spTree>
    <p:extLst>
      <p:ext uri="{BB962C8B-B14F-4D97-AF65-F5344CB8AC3E}">
        <p14:creationId xmlns:p14="http://schemas.microsoft.com/office/powerpoint/2010/main" val="60890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D5FE2-7414-4967-BCB8-1CDDBB8B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34F80C-5703-4ED9-B3C3-1845B3028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</p:txBody>
      </p:sp>
    </p:spTree>
    <p:extLst>
      <p:ext uri="{BB962C8B-B14F-4D97-AF65-F5344CB8AC3E}">
        <p14:creationId xmlns:p14="http://schemas.microsoft.com/office/powerpoint/2010/main" val="3398617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1406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Genesis Dig Site 5</vt:lpstr>
      <vt:lpstr>What lasted for 40 days?  (7:17)</vt:lpstr>
      <vt:lpstr>What lasted for 40 days?  (7:17)</vt:lpstr>
      <vt:lpstr>What happened when the Flood waters started?  (7:17-21)</vt:lpstr>
      <vt:lpstr>What happened when the Flood waters started?  (7:17-21)</vt:lpstr>
      <vt:lpstr>What happened during the Flood?  (7:17-23)</vt:lpstr>
      <vt:lpstr>What happened during the Flood?  (7:17-23)</vt:lpstr>
      <vt:lpstr>How long did the waters flood the earth?  (7:24)</vt:lpstr>
      <vt:lpstr>How long did the waters flood the earth?  (7:24)</vt:lpstr>
      <vt:lpstr>How did the waters recede?  (8:1)</vt:lpstr>
      <vt:lpstr>How did the waters recede?  (8:1)</vt:lpstr>
      <vt:lpstr>What happened at the end of 150 days?  (8:3)</vt:lpstr>
      <vt:lpstr>What happened at the end of 150 days?  (8:3)</vt:lpstr>
      <vt:lpstr>When did the ark come to rest on the mountains of Ararat?  (8:4)</vt:lpstr>
      <vt:lpstr>When did the ark come to rest on the mountains of Ararat?  (8:4)</vt:lpstr>
      <vt:lpstr>What did Noah send out of the ark first?  (8:6-7)</vt:lpstr>
      <vt:lpstr>What did Noah send out of the ark first?  (8:6-7)</vt:lpstr>
      <vt:lpstr>What did Noah send out of the ark after the raven? (8:8)</vt:lpstr>
      <vt:lpstr>What did Noah send out of the ark after the raven? (8:8)</vt:lpstr>
      <vt:lpstr>What happened the first time Noah sent out a dove from the ark?  (8:8-9)</vt:lpstr>
      <vt:lpstr>What happened the first time Noah sent out a dove from the ark?  (8:8-9)</vt:lpstr>
      <vt:lpstr>What did the dove find the second time it was sent out?  (8:10-11)</vt:lpstr>
      <vt:lpstr>What did the dove find the second time it was sent out?  (8:10-11)</vt:lpstr>
      <vt:lpstr>What happened when the dove was send out a third time?  (8:12)</vt:lpstr>
      <vt:lpstr>What happened when the dove was send out a third time?  (8:12)</vt:lpstr>
      <vt:lpstr>What happened when Noah was 601 years old?  (8:13-16)</vt:lpstr>
      <vt:lpstr>What happened when Noah was 601 years old?  (8:13-16)</vt:lpstr>
      <vt:lpstr>What were the animals to do when they left the ark?  (8:17)</vt:lpstr>
      <vt:lpstr>What were the animals to do when they left the ark?  (8:17)</vt:lpstr>
      <vt:lpstr>What did Noah do when he left the ark?  (8:20)</vt:lpstr>
      <vt:lpstr>What did Noah do when he left the ark?  (8:20)</vt:lpstr>
      <vt:lpstr>What did Noah sacrifice on the altar?  (8:20)</vt:lpstr>
      <vt:lpstr>What did Noah sacrifice on the altar?  (8:20)</vt:lpstr>
      <vt:lpstr>How did God respond to Noah’s sacrifice?  (8:21)</vt:lpstr>
      <vt:lpstr>How did God respond to Noah’s sacrifice?  (8:21)</vt:lpstr>
      <vt:lpstr>What did the Lord say He would never do again?  (8:21)</vt:lpstr>
      <vt:lpstr>What did the Lord say He would never do again?  (8:21)</vt:lpstr>
      <vt:lpstr>What will never cease as long as the earth endures?  (8:22)</vt:lpstr>
      <vt:lpstr>What will never cease as long as the earth endures?  (8:22)</vt:lpstr>
      <vt:lpstr>How long will the earth have seasons (summer and winter)?  (8:22)</vt:lpstr>
      <vt:lpstr>How long will the earth have seasons (summer and winter)?  (8:22)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2019-07-18T00:45:11Z</dcterms:modified>
</cp:coreProperties>
</file>