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/>
              <a:t>Genesis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/>
              <a:t>Dig </a:t>
            </a:r>
            <a:r>
              <a:rPr lang="en-US" sz="6000" b="1"/>
              <a:t>Site 7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land did Abram and his family travel to?  (12:5)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Sodom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215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land did Abram and his family travel to?  (12:5)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Sodom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0244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Abram at </a:t>
            </a:r>
            <a:r>
              <a:rPr lang="en-US" dirty="0" err="1" smtClean="0"/>
              <a:t>Shechem</a:t>
            </a:r>
            <a:r>
              <a:rPr lang="en-US" dirty="0" smtClean="0"/>
              <a:t>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The Lord appeared to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The Lord appeared to Sarai and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Abram got sick and couldn’t travel anymore.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His father came to stay with him.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9432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happened to Abram at </a:t>
            </a:r>
            <a:r>
              <a:rPr lang="en-US" dirty="0" err="1" smtClean="0"/>
              <a:t>Shechem</a:t>
            </a:r>
            <a:r>
              <a:rPr lang="en-US" dirty="0" smtClean="0"/>
              <a:t>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smtClean="0">
                <a:solidFill>
                  <a:srgbClr val="FFFF00"/>
                </a:solidFill>
              </a:rPr>
              <a:t>The Lord appeared to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The Lord appeared to Sarai and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Abram got sick and couldn’t travel anymore.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dirty="0" smtClean="0"/>
              <a:t>His father came to stay with him.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5023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tell Abram at </a:t>
            </a:r>
            <a:r>
              <a:rPr lang="en-US" dirty="0" err="1" smtClean="0"/>
              <a:t>Shechem</a:t>
            </a:r>
            <a:r>
              <a:rPr lang="en-US" dirty="0" smtClean="0"/>
              <a:t>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“This is Lot’s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“To your offspring I will give this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“This is not your land.  Keep traveling.”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“You will fight the Canaanites.”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678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tell Abram at </a:t>
            </a:r>
            <a:r>
              <a:rPr lang="en-US" dirty="0" err="1" smtClean="0"/>
              <a:t>Shechem</a:t>
            </a:r>
            <a:r>
              <a:rPr lang="en-US" dirty="0" smtClean="0"/>
              <a:t>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“This is Lot’s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“To your offspring I will give this land.”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“This is not your land.  Keep traveling.”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“You will fight the Canaanites.”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1086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do after the Lord appeared to him?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complained about the long trip.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went back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build an altar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1144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do after the Lord appeared to him?  (12:7)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complained about the long trip.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went back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build an altar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4789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were Lot’s and Abraham’s herders quarreling?  (13:6-7)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tired of traveling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Lot’s herders stole from Abram’s.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land could not support all of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argued about who were the better herders.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3153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were Lot’s and Abraham’s herders quarreling?  (13:6-7)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tired of traveling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Lot’s herders stole from Abram’s.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land could not support all of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argued about who were the better herders.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731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ask Abram to do?  (12:1)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Leave his country and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Leave his father’s household.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Go to the land the Lord would show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All of the above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67580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say they should not have?  (13:8)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Any quarreling.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Any quarreling between you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Any quarreling between your herders and 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2137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Abram say they should not have?  (13:8)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Any quarreling.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Any quarreling between you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Any quarreling between your herders and 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45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Abram’s solution for the quarreling?  (13:8-9)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two should part company.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 would return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Only one man would have flocks and herds.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527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Abram’s solution for the quarreling?  (13:8-9)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two should part company.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 would return to Harran.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Only one man would have flocks and herds.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1641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where did Lot and his family move?  (13:10-13)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well-watered plain of the Jordan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city of Sodom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wicked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6745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where did Lot and his family move?  (13:10-13)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well-watered plain of the Jordan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city of Sodom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wicked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16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Who moved near Sodom?  (13:12)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 first, then Abram second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9191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Who moved near Sodom?  (13:12)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Lot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Nobody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 first, then Abram second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3433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people of Sodom like?  (13:13)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loved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good natured.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wicked and sinned greatly against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struggled to do right, but sometimes sinned.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6313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were the people of Sodom like?  (13:13)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loved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were good natured.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They were wicked and sinned greatly against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They struggled to do right, but sometimes sinned.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030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ask Abram to do?  (12:1)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Leave his country and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Leave his father’s household.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Go to the land the Lord would show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All of the above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12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Lot left Abram, what happened?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Lord spoke to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never heard from the Lord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called out to the Lord, but didn’t hear from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realized he made a mistake and followed Lot.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4238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Lot left Abram, what happened?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The Lord spoke to Abram.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never heard from the Lord again.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called out to the Lord, but didn’t hear from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realized he made a mistake and followed Lot.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93693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God say about all the land Abram saw?  (13:15)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could have half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 chose the better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and his offspring would have all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6256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God say about all the land Abram saw?  (13:15)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Abram could have half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Lot chose the better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Abram and his offspring would have all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56711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tell Abram to do?  (13:17)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Build a large walled-in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Walk through the length and breadth of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Plant crops immediately.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0789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tell Abram to do?  (13:17)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Build a large walled-in city.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Walk through the length and breadth of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Plant crops immediately.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9088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Abram move his tents?  (13:18)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great trees of </a:t>
            </a:r>
            <a:r>
              <a:rPr lang="en-US" sz="4000" dirty="0" err="1" smtClean="0"/>
              <a:t>Mambre</a:t>
            </a:r>
            <a:r>
              <a:rPr lang="en-US" sz="4000" dirty="0" smtClean="0"/>
              <a:t> at Hebron.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Sodom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Jordan River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4243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Abram move his tents?  (13:18)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Near the great trees of </a:t>
            </a:r>
            <a:r>
              <a:rPr lang="en-US" sz="4000" dirty="0" err="1" smtClean="0">
                <a:solidFill>
                  <a:srgbClr val="FFFF00"/>
                </a:solidFill>
              </a:rPr>
              <a:t>Mambre</a:t>
            </a:r>
            <a:r>
              <a:rPr lang="en-US" sz="4000" dirty="0" smtClean="0">
                <a:solidFill>
                  <a:srgbClr val="FFFF00"/>
                </a:solidFill>
              </a:rPr>
              <a:t> at Hebron.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To Sodom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Near the Jordan River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626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Abram leave his father’s household?  (12:1)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He did not get along with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God told him to leave.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Sarai wanted to go back to her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All of the above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893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Abram leave his father’s household?  (12:1)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He did not get along with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>
                <a:solidFill>
                  <a:srgbClr val="FFFF00"/>
                </a:solidFill>
              </a:rPr>
              <a:t>God told him to leave.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Sarai wanted to go back to her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All of the above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981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God say about Abram and other people?  (12:3)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God would bless those who blessed Abram and curse those who cursed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Everyone who was friends with Abram was friends with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If Abram didn’t like a person, the Lord would punish him or 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Aram could tell the Lord who to bless and who to curse.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601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God say about Abram and other people?  (12:3)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God would bless those who blessed Abram and curse those who cursed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Everyone who was friends with Abram was friends with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If Abram didn’t like a person, the Lord would punish him or her.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Aram could tell the Lord who to bless and who to curse.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134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old was Abram when he left his father’s household in Harran?  (12:4)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55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65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85 years old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147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old was Abram when he left his father’s household in Harran?  (12:4)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55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65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85 years old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38455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1326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Genesis Dig Site 7</vt:lpstr>
      <vt:lpstr>What did the Lord ask Abram to do?  (12:1)</vt:lpstr>
      <vt:lpstr>What did the Lord ask Abram to do?  (12:1)</vt:lpstr>
      <vt:lpstr>Why did Abram leave his father’s household?  (12:1)</vt:lpstr>
      <vt:lpstr>Why did Abram leave his father’s household?  (12:1)</vt:lpstr>
      <vt:lpstr>What did God say about Abram and other people?  (12:3)</vt:lpstr>
      <vt:lpstr>What did God say about Abram and other people?  (12:3)</vt:lpstr>
      <vt:lpstr>How old was Abram when he left his father’s household in Harran?  (12:4)</vt:lpstr>
      <vt:lpstr>How old was Abram when he left his father’s household in Harran?  (12:4)</vt:lpstr>
      <vt:lpstr>What land did Abram and his family travel to?  (12:5)</vt:lpstr>
      <vt:lpstr>What land did Abram and his family travel to?  (12:5)</vt:lpstr>
      <vt:lpstr>What happened to Abram at Shechem?  (12:7)</vt:lpstr>
      <vt:lpstr>What happened to Abram at Shechem?  (12:7)</vt:lpstr>
      <vt:lpstr>What did the Lord tell Abram at Shechem?  (12:7)</vt:lpstr>
      <vt:lpstr>What did the Lord tell Abram at Shechem?  (12:7)</vt:lpstr>
      <vt:lpstr>What did Abram do after the Lord appeared to him?  (12:7)</vt:lpstr>
      <vt:lpstr>What did Abram do after the Lord appeared to him?  (12:7)</vt:lpstr>
      <vt:lpstr>Why were Lot’s and Abraham’s herders quarreling?  (13:6-7)</vt:lpstr>
      <vt:lpstr>Why were Lot’s and Abraham’s herders quarreling?  (13:6-7)</vt:lpstr>
      <vt:lpstr>What did Abram say they should not have?  (13:8)</vt:lpstr>
      <vt:lpstr>What did Abram say they should not have?  (13:8)</vt:lpstr>
      <vt:lpstr>What was Abram’s solution for the quarreling?  (13:8-9)</vt:lpstr>
      <vt:lpstr>What was Abram’s solution for the quarreling?  (13:8-9)</vt:lpstr>
      <vt:lpstr>To where did Lot and his family move?  (13:10-13)</vt:lpstr>
      <vt:lpstr>To where did Lot and his family move?  (13:10-13)</vt:lpstr>
      <vt:lpstr>Who moved near Sodom?  (13:12)</vt:lpstr>
      <vt:lpstr>Who moved near Sodom?  (13:12)</vt:lpstr>
      <vt:lpstr>What were the people of Sodom like?  (13:13)</vt:lpstr>
      <vt:lpstr>What were the people of Sodom like?  (13:13)</vt:lpstr>
      <vt:lpstr>After Lot left Abram, what happened?  (13:14)</vt:lpstr>
      <vt:lpstr>After Lot left Abram, what happened?  (13:14)</vt:lpstr>
      <vt:lpstr>What did God say about all the land Abram saw?  (13:15)</vt:lpstr>
      <vt:lpstr>What did God say about all the land Abram saw?  (13:15)</vt:lpstr>
      <vt:lpstr>What did the Lord tell Abram to do?  (13:17)</vt:lpstr>
      <vt:lpstr>What did the Lord tell Abram to do?  (13:17)</vt:lpstr>
      <vt:lpstr>Where did Abram move his tents?  (13:18)</vt:lpstr>
      <vt:lpstr>Where did Abram move his tents?  (13:18)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2019-07-06T18:04:43Z</dcterms:modified>
</cp:coreProperties>
</file>