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D59A3-A568-4386-AAEB-4B6D04F2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Pharaoh summoned the magicians and wise men?  (41:8)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DFB14-6E23-4BD6-A32F-E50B32582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magicians interpreted the dream, but the wise men could not.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Neither the magicians nor the wise men could interpret the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men gave the wrong interpretation.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men told Pharaoh about Joseph.</a:t>
            </a:r>
          </a:p>
        </p:txBody>
      </p:sp>
    </p:spTree>
    <p:extLst>
      <p:ext uri="{BB962C8B-B14F-4D97-AF65-F5344CB8AC3E}">
        <p14:creationId xmlns:p14="http://schemas.microsoft.com/office/powerpoint/2010/main" val="3457852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D59A3-A568-4386-AAEB-4B6D04F2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Pharaoh summoned the magicians and wise men?  (41:8)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DFB14-6E23-4BD6-A32F-E50B32582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magicians interpreted the dream, but the wise men could not.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Neither the magicians nor the wise men could interpret the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men gave the wrong interpretation.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men told Pharaoh about Joseph.</a:t>
            </a:r>
          </a:p>
        </p:txBody>
      </p:sp>
    </p:spTree>
    <p:extLst>
      <p:ext uri="{BB962C8B-B14F-4D97-AF65-F5344CB8AC3E}">
        <p14:creationId xmlns:p14="http://schemas.microsoft.com/office/powerpoint/2010/main" val="119405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2283-CFE5-4BCD-A54D-77CF4462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Pharaoh’s officials remembered his shortcomings?  (41:9)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4EF85-F70E-4452-A81B-CF435D478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0727"/>
            <a:ext cx="8229600" cy="4045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</a:t>
            </a:r>
          </a:p>
        </p:txBody>
      </p:sp>
    </p:spTree>
    <p:extLst>
      <p:ext uri="{BB962C8B-B14F-4D97-AF65-F5344CB8AC3E}">
        <p14:creationId xmlns:p14="http://schemas.microsoft.com/office/powerpoint/2010/main" val="3956025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2283-CFE5-4BCD-A54D-77CF4462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Pharaoh’s officials remembered his shortcomings?  (41:9)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4EF85-F70E-4452-A81B-CF435D478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0727"/>
            <a:ext cx="8229600" cy="4045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cupbearer</a:t>
            </a:r>
          </a:p>
        </p:txBody>
      </p:sp>
    </p:spTree>
    <p:extLst>
      <p:ext uri="{BB962C8B-B14F-4D97-AF65-F5344CB8AC3E}">
        <p14:creationId xmlns:p14="http://schemas.microsoft.com/office/powerpoint/2010/main" val="50544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6FAA-989B-429B-A480-C962BB8F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ask for Joseph?  (41:9-14)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0C93-8C52-457F-B36D-3258BB988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told Pharaoh about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magician asked for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 remembered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told Pharaoh about Joseph.</a:t>
            </a:r>
          </a:p>
        </p:txBody>
      </p:sp>
    </p:spTree>
    <p:extLst>
      <p:ext uri="{BB962C8B-B14F-4D97-AF65-F5344CB8AC3E}">
        <p14:creationId xmlns:p14="http://schemas.microsoft.com/office/powerpoint/2010/main" val="1209660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6FAA-989B-429B-A480-C962BB8F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ask for Joseph?  (41:9-14)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0C93-8C52-457F-B36D-3258BB988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told Pharaoh about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magician asked for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cupbearer remembered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told Pharaoh about Joseph.</a:t>
            </a:r>
          </a:p>
        </p:txBody>
      </p:sp>
    </p:spTree>
    <p:extLst>
      <p:ext uri="{BB962C8B-B14F-4D97-AF65-F5344CB8AC3E}">
        <p14:creationId xmlns:p14="http://schemas.microsoft.com/office/powerpoint/2010/main" val="233228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D2CC-BC48-4EE4-82F7-5DDD311F0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say to Joseph when Joseph came before him?  (41:14-15)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439-0BE1-456A-9A56-2792E138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“Help the wise men with my dream.”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prisoner; you can’t help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“If you are wrong, you will go back to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you hear a dream you can interpret it.”</a:t>
            </a:r>
          </a:p>
        </p:txBody>
      </p:sp>
    </p:spTree>
    <p:extLst>
      <p:ext uri="{BB962C8B-B14F-4D97-AF65-F5344CB8AC3E}">
        <p14:creationId xmlns:p14="http://schemas.microsoft.com/office/powerpoint/2010/main" val="2509129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D2CC-BC48-4EE4-82F7-5DDD311F0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say to Joseph when Joseph came before him?  (41:14-15)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439-0BE1-456A-9A56-2792E138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“Help the wise men with my dream.”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prisoner; you can’t help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“If you are wrong, you will go back to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“When you hear a dream you can interpret it.”</a:t>
            </a:r>
          </a:p>
        </p:txBody>
      </p:sp>
    </p:spTree>
    <p:extLst>
      <p:ext uri="{BB962C8B-B14F-4D97-AF65-F5344CB8AC3E}">
        <p14:creationId xmlns:p14="http://schemas.microsoft.com/office/powerpoint/2010/main" val="118886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EC9A-5325-4FAB-B5D9-35FEED53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Pharaoh?  (41:16)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45A2C-446B-49FE-9A74-0D03DBED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did nothing to deserve being put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will give Pharaoh the answer he desires.”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 give Pharaoh the answer he desires.”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2120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EC9A-5325-4FAB-B5D9-35FEED53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Pharaoh?  (41:16)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45A2C-446B-49FE-9A74-0D03DBED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did nothing to deserve being put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“God will give Pharaoh the answer he desires.”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 give Pharaoh the answer he desires.”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2917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1D4B-E21F-4E72-A326-F14E09F2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dreams did Pharaoh have?  (41:1,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C906-84E5-4576-8EC6-59F27D52C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80970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3EE9-FAE3-4E0F-98EF-A1575F46A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Pharaoh after he heard his dreams?  (41:25,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DDDC1-36E0-4B5F-ACBA-0CB4DCEA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revealed to Pharaoh what He is about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one and the same dream.”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will do it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80686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3EE9-FAE3-4E0F-98EF-A1575F46A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Pharaoh after he heard his dreams?  (41:25,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DDDC1-36E0-4B5F-ACBA-0CB4DCEA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revealed to Pharaoh what He is about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one and the same dream.”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will do it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77029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63D8-0D59-496E-AC1D-998589C7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Pharaoh should put in charge of Egypt?  (41:33)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C5306-1852-4E66-AA96-9B35D6EB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wise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magicians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wise and discerning man</a:t>
            </a:r>
          </a:p>
        </p:txBody>
      </p:sp>
    </p:spTree>
    <p:extLst>
      <p:ext uri="{BB962C8B-B14F-4D97-AF65-F5344CB8AC3E}">
        <p14:creationId xmlns:p14="http://schemas.microsoft.com/office/powerpoint/2010/main" val="1296933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63D8-0D59-496E-AC1D-998589C7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Pharaoh should put in charge of Egypt?  (41:33)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C5306-1852-4E66-AA96-9B35D6EB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wise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magicians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wise and discerning man</a:t>
            </a:r>
          </a:p>
        </p:txBody>
      </p:sp>
    </p:spTree>
    <p:extLst>
      <p:ext uri="{BB962C8B-B14F-4D97-AF65-F5344CB8AC3E}">
        <p14:creationId xmlns:p14="http://schemas.microsoft.com/office/powerpoint/2010/main" val="2911540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8585-9ADB-41A9-B1B1-8D4A33BC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Joseph?  </a:t>
            </a:r>
            <a:br>
              <a:rPr lang="en-US" dirty="0"/>
            </a:br>
            <a:r>
              <a:rPr lang="en-US" dirty="0"/>
              <a:t>(41:41, 45, 51-52)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71A1-D8AE-4E70-9157-C36848806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put him in charge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two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96667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8585-9ADB-41A9-B1B1-8D4A33BC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Joseph?  </a:t>
            </a:r>
            <a:br>
              <a:rPr lang="en-US" dirty="0"/>
            </a:br>
            <a:r>
              <a:rPr lang="en-US" dirty="0"/>
              <a:t>(41:41, 45, 51-52)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71A1-D8AE-4E70-9157-C36848806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put him in charge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two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4421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77AD-DC55-4822-AB0C-842EFCF2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think of Joseph’s plan?  (41:37)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5E85D-C481-41A9-9633-6D7B40AEE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seemed like a good plan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it was a terrible idea.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there were some problems with Joseph’s plan.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5761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77AD-DC55-4822-AB0C-842EFCF2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think of Joseph’s plan?  (41:37)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5E85D-C481-41A9-9633-6D7B40AEE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seemed like a good plan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it was a terrible idea.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there were some problems with Joseph’s plan.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2185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6D53-A608-49FB-AE77-5C318168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Pharaoh respond to Joseph’s plan?  (4:39-42)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90F6-6CB3-4D0A-B319-17B3AA9F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said there was no one so discerning and wise.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put Joseph in charge of the land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gave him a ring, robes, and a gold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5580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6D53-A608-49FB-AE77-5C318168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Pharaoh respond to Joseph’s plan?  (4:39-42)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90F6-6CB3-4D0A-B319-17B3AA9F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said there was no one so discerning and wise.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put Joseph in charge of the land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gave him a ring, robes, and a gold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5043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1D4B-E21F-4E72-A326-F14E09F2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dreams did Pharaoh have?  (41:1,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C906-84E5-4576-8EC6-59F27D52C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1849518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35FB-1E75-4E32-9B3A-F649C38B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prepare for the coming famine?  (41:46-48)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DAFF-58DE-4014-8C5E-F26294AA2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stayed in the palace and gave orders.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traveled throughout Egypt to collect and store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Pharaoh the plan and Pharaoh traveled to collect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51154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35FB-1E75-4E32-9B3A-F649C38B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prepare for the coming famine?  (41:46-48)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DAFF-58DE-4014-8C5E-F26294AA2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stayed in the palace and gave orders.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traveled throughout Egypt to collect and store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Pharaoh the plan and Pharaoh traveled to collect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3340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2926-7B6F-4305-AC8C-AA9B773A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was the food stored?  (41:48)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1E9F-33F1-43CF-BA5D-990543D5D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great pits outside the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one central location in the middle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780107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2926-7B6F-4305-AC8C-AA9B773A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was the food stored?  (41:48)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1E9F-33F1-43CF-BA5D-990543D5D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great pits outside the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one central location in the middle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49408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E733-1078-4EAD-AF87-A2C757FD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grain was Joseph able to collect?  (41:49)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C0BDE-D8DA-4995-99D2-51013CF6F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Some, but not near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Enough to save Pharaoh’s life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Huge qualities, like the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856950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E733-1078-4EAD-AF87-A2C757FD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grain was Joseph able to collect?  (41:49)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C0BDE-D8DA-4995-99D2-51013CF6F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Some, but not near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Enough to save Pharaoh’s life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Huge qualities, like the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62167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5744-ED3B-4819-B416-E2B658B8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Joseph’s sons?  (41:51-52)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3A59-AFC6-4D6C-AC0C-13367A9EF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 and 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and 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 and 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Manasseh and Ephraim</a:t>
            </a:r>
          </a:p>
        </p:txBody>
      </p:sp>
    </p:spTree>
    <p:extLst>
      <p:ext uri="{BB962C8B-B14F-4D97-AF65-F5344CB8AC3E}">
        <p14:creationId xmlns:p14="http://schemas.microsoft.com/office/powerpoint/2010/main" val="2385127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5744-ED3B-4819-B416-E2B658B8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Joseph’s sons?  (41:51-52)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3A59-AFC6-4D6C-AC0C-13367A9EF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 and 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and 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 and 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Manasseh and Ephraim</a:t>
            </a:r>
          </a:p>
        </p:txBody>
      </p:sp>
    </p:spTree>
    <p:extLst>
      <p:ext uri="{BB962C8B-B14F-4D97-AF65-F5344CB8AC3E}">
        <p14:creationId xmlns:p14="http://schemas.microsoft.com/office/powerpoint/2010/main" val="119503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AE7E-66CC-4926-9774-08695BFE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seven years of abundance?  (41:53-54)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1B04-CEEE-4604-84CA-32F2C07E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only struck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began just as Joseph had said.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Nile dried up completely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42126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AE7E-66CC-4926-9774-08695BFE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seven years of abundance?  (41:53-54)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1B04-CEEE-4604-84CA-32F2C07E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only struck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famine began just as Joseph had said.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Nile dried up completely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5566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AA996-082F-426B-8F3E-E9FACD86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see in his first dream?  (41:1-4)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12E8-2FB6-451E-9117-3A7580E1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Nile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Fourteen cows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7512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AA996-082F-426B-8F3E-E9FACD86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see in his first dream?  (41:1-4)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12E8-2FB6-451E-9117-3A7580E1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Nile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Fourteen cows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894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F3C0-CBEB-4406-9C28-1D91BABB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see in his second dream?  (41:5-7)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A987-3513-4584-AA66-0856F5125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heads of healthy grain and seven heads of scorched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servants of 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healthy fish and seven sickly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6370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F3C0-CBEB-4406-9C28-1D91BABB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see in his second dream?  (41:5-7)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A987-3513-4584-AA66-0856F5125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Seven heads of healthy grain and seven heads of scorched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servants of 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healthy fish and seven sickly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6954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8D74-098E-4DC0-9DA8-61C8EE0C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Pharaoh troubled?  (41:2-8)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1744-1727-4171-B24B-B629FE6F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 was going to war.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had two dreams his magicians could not interpret.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could not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heard a bad report about an official.</a:t>
            </a:r>
          </a:p>
        </p:txBody>
      </p:sp>
    </p:spTree>
    <p:extLst>
      <p:ext uri="{BB962C8B-B14F-4D97-AF65-F5344CB8AC3E}">
        <p14:creationId xmlns:p14="http://schemas.microsoft.com/office/powerpoint/2010/main" val="317474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8D74-098E-4DC0-9DA8-61C8EE0C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Pharaoh troubled?  (41:2-8)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1744-1727-4171-B24B-B629FE6F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 was going to war.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Pharaoh had two dreams his magicians could not interpret.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could not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heard a bad report about an official.</a:t>
            </a:r>
          </a:p>
        </p:txBody>
      </p:sp>
    </p:spTree>
    <p:extLst>
      <p:ext uri="{BB962C8B-B14F-4D97-AF65-F5344CB8AC3E}">
        <p14:creationId xmlns:p14="http://schemas.microsoft.com/office/powerpoint/2010/main" val="11368280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1392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16</vt:lpstr>
      <vt:lpstr>How many dreams did Pharaoh have?  (41:1, 5)</vt:lpstr>
      <vt:lpstr>How many dreams did Pharaoh have?  (41:1, 5)</vt:lpstr>
      <vt:lpstr>What did Pharaoh see in his first dream?  (41:1-4)</vt:lpstr>
      <vt:lpstr>What did Pharaoh see in his first dream?  (41:1-4)</vt:lpstr>
      <vt:lpstr>What did Pharaoh see in his second dream?  (41:5-7)</vt:lpstr>
      <vt:lpstr>What did Pharaoh see in his second dream?  (41:5-7)</vt:lpstr>
      <vt:lpstr>Why was Pharaoh troubled?  (41:2-8)</vt:lpstr>
      <vt:lpstr>Why was Pharaoh troubled?  (41:2-8)</vt:lpstr>
      <vt:lpstr>What happened when Pharaoh summoned the magicians and wise men?  (41:8)</vt:lpstr>
      <vt:lpstr>What happened when Pharaoh summoned the magicians and wise men?  (41:8)</vt:lpstr>
      <vt:lpstr>Which of Pharaoh’s officials remembered his shortcomings?  (41:9)</vt:lpstr>
      <vt:lpstr>Which of Pharaoh’s officials remembered his shortcomings?  (41:9)</vt:lpstr>
      <vt:lpstr>Why did Pharaoh ask for Joseph?  (41:9-14)</vt:lpstr>
      <vt:lpstr>Why did Pharaoh ask for Joseph?  (41:9-14)</vt:lpstr>
      <vt:lpstr>What did Pharaoh say to Joseph when Joseph came before him?  (41:14-15)</vt:lpstr>
      <vt:lpstr>What did Pharaoh say to Joseph when Joseph came before him?  (41:14-15)</vt:lpstr>
      <vt:lpstr>What did Joseph tell Pharaoh?  (41:16)</vt:lpstr>
      <vt:lpstr>What did Joseph tell Pharaoh?  (41:16)</vt:lpstr>
      <vt:lpstr>What did Joseph say to Pharaoh after he heard his dreams?  (41:25, 32)</vt:lpstr>
      <vt:lpstr>What did Joseph say to Pharaoh after he heard his dreams?  (41:25, 32)</vt:lpstr>
      <vt:lpstr>Who did Joseph say Pharaoh should put in charge of Egypt?  (41:33)</vt:lpstr>
      <vt:lpstr>Who did Joseph say Pharaoh should put in charge of Egypt?  (41:33)</vt:lpstr>
      <vt:lpstr>What happened to Joseph?   (41:41, 45, 51-52)</vt:lpstr>
      <vt:lpstr>What happened to Joseph?   (41:41, 45, 51-52)</vt:lpstr>
      <vt:lpstr>What did Pharaoh think of Joseph’s plan?  (41:37)</vt:lpstr>
      <vt:lpstr>What did Pharaoh think of Joseph’s plan?  (41:37)</vt:lpstr>
      <vt:lpstr>How did Pharaoh respond to Joseph’s plan?  (4:39-42)</vt:lpstr>
      <vt:lpstr>How did Pharaoh respond to Joseph’s plan?  (4:39-42)</vt:lpstr>
      <vt:lpstr>How did Joseph prepare for the coming famine?  (41:46-48)</vt:lpstr>
      <vt:lpstr>How did Joseph prepare for the coming famine?  (41:46-48)</vt:lpstr>
      <vt:lpstr>How was the food stored?  (41:48)</vt:lpstr>
      <vt:lpstr>How was the food stored?  (41:48)</vt:lpstr>
      <vt:lpstr>How much grain was Joseph able to collect?  (41:49)</vt:lpstr>
      <vt:lpstr>How much grain was Joseph able to collect?  (41:49)</vt:lpstr>
      <vt:lpstr>What were the names of Joseph’s sons?  (41:51-52)</vt:lpstr>
      <vt:lpstr>What were the names of Joseph’s sons?  (41:51-52)</vt:lpstr>
      <vt:lpstr>What happened after seven years of abundance?  (41:53-54)</vt:lpstr>
      <vt:lpstr>What happened after seven years of abundance?  (41:53-54)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19</cp:revision>
  <dcterms:created xsi:type="dcterms:W3CDTF">2016-04-21T15:09:06Z</dcterms:created>
  <dcterms:modified xsi:type="dcterms:W3CDTF">2019-08-15T14:14:41Z</dcterms:modified>
</cp:coreProperties>
</file>