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6F6D59-18FF-49FA-8EC3-82DD49498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45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Israel asked, “Why did you bring this trouble on me?” how did the brothers answer?  (43:7)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9B2F3D-42E6-4469-8EE7-3C7D90BC9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didn’t mean to bring you trouble.”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“We’re the ones in trouble.”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were we to know he would say, ‘Bring your brother down here’?”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“All of this is Joseph’s fault.”</a:t>
            </a:r>
          </a:p>
        </p:txBody>
      </p:sp>
    </p:spTree>
    <p:extLst>
      <p:ext uri="{BB962C8B-B14F-4D97-AF65-F5344CB8AC3E}">
        <p14:creationId xmlns:p14="http://schemas.microsoft.com/office/powerpoint/2010/main" val="2070589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6F6D59-18FF-49FA-8EC3-82DD49498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45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Israel asked, “Why did you bring this trouble on me?” how did the brothers answer?  (43:7)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9B2F3D-42E6-4469-8EE7-3C7D90BC9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didn’t mean to bring you trouble.”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“We’re the ones in trouble.”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“How were we to know he would say, ‘Bring your brother down here’?”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“All of this is Joseph’s fault.”</a:t>
            </a:r>
          </a:p>
        </p:txBody>
      </p:sp>
    </p:spTree>
    <p:extLst>
      <p:ext uri="{BB962C8B-B14F-4D97-AF65-F5344CB8AC3E}">
        <p14:creationId xmlns:p14="http://schemas.microsoft.com/office/powerpoint/2010/main" val="1856171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C045D9-98B9-4FA8-8656-4F31C2640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could Jacob know that Benjamin would return safely?  (43:8-9)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31C72D-CB53-4876-9FD4-478FC0F94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brothers would go take weapons.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Judah guaranteed Benjamin’s safety.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brothers would take a servant and pretend it was Benjamin.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89636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C045D9-98B9-4FA8-8656-4F31C2640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could Jacob know that Benjamin would return safely?  (43:8-9)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31C72D-CB53-4876-9FD4-478FC0F94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brothers would go take weapons.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Judah guaranteed Benjamin’s safety.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brothers would take a servant and pretend it was Benjamin.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987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0944A4-17E0-4DA2-BB40-7E7F68EB6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Israel tell the brothers to take with them to Egypt?  (43:11-13)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328014-3E87-4165-A1F1-2712CBFBB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best products of the 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Double the silver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brother Benjamin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42939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0944A4-17E0-4DA2-BB40-7E7F68EB6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Israel tell the brothers to take with them to Egypt?  (43:11-13)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328014-3E87-4165-A1F1-2712CBFBB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best products of the 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Double the silver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brother Benjamin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78877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964EAD-846F-4856-B564-FA78A861D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Israel say about their trip?  (43:14)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978D36-E72C-4DC9-972F-4DE439744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hoped God almighty would grant them mercy.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hoped Simeon would come back with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hoped Benjamin would come back with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18914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964EAD-846F-4856-B564-FA78A861D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Israel say about their trip?  (43:14)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978D36-E72C-4DC9-972F-4DE439744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hoped God almighty would grant them mercy.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hoped Simeon would come back with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hoped Benjamin would come back with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44234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652051-3352-4536-94A8-A12A37EF9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Jacob ask for God’s mercy?  (43:14)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AD77B2-B3BE-4A05-AD4D-9566E9751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So the brothers would not get robbed on the way to Egypt.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So Benjamin and Simeon would return from Egypt.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So Joseph would not refuse to meet with the brothers.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So the brothers could bring back more grain.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49753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652051-3352-4536-94A8-A12A37EF9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Jacob ask for God’s mercy?  (43:14)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AD77B2-B3BE-4A05-AD4D-9566E9751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So the brothers would not get robbed on the way to Egypt.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So Benjamin and Simeon would return from Egypt.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So Joseph would not refuse to meet with the brothers.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So the brothers could bring back more grain.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133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2A9F75-02EC-4416-98D8-06FCF5A91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still severe in the land?  (43:1)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026F74-ED68-40F6-9832-4DE2B4A7F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famine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war between Canaan and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Disease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2507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brothers do when they got to Egypt?  (43:15)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went to visit Simeon in prison.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went to Pharaoh to ask him to release Simeon.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rested at the Nile and then went to see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presented themselves to Joseph.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19161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brothers do when they got to Egypt?  (43:15)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went to visit Simeon in prison.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went to Pharaoh to ask him to release Simeon.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rested at the Nile and then went to see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They presented themselves to Joseph.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288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was Simeon reunited with his brothers?  (43:19, 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Simeon was brought out to his brothers by Joseph’s steward.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Simeon was sent home to Canaan.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Simeon was working as a servant in Joseph’s 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Simeon was not reunited with is brothers.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637676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was Simeon reunited with his brothers?  (43:19, 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Simeon was brought out to his brothers by Joseph’s steward.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Simeon was sent home to Canaan.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Simeon was working as a servant in Joseph’s 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Simeon was not reunited with is brothers.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96743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the steward bring the brothers to Joseph’s house?  (43:16)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were going to become Joseph’s servants.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were going to personally give Joseph a note from Jacob.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were going to eat a meal with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really were spies and were going to overpower Joseph.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053602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the steward bring the brothers to Joseph’s house?  (43:16)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were going to become Joseph’s servants.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were going to personally give Joseph a note from Jacob.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They were going to eat a meal with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really were spies and were going to overpower Joseph.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57659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brothers go to prepare for Joseph’s arrival?  (43:24)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Pharaoh’s palace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Joseph’s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Where the grain was bought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136883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brothers go to prepare for Joseph’s arrival?  (43:24)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Pharaoh’s palace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Joseph’s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Where the grain was bought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992142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brothers do while they waited for Joseph to come home?  (43:25)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took a tour of his 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took care of their donkeys.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prepared their gifts for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768327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brothers do while they waited for Joseph to come home?  (43:25)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took a tour of his 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took care of their donkeys.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They prepared their gifts for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0491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2A9F75-02EC-4416-98D8-06FCF5A91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still severe in the land?  (43:1)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026F74-ED68-40F6-9832-4DE2B4A7F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famine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war between Canaan and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Disease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416715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After they presented the gifts to Joseph, what did he ask about the brothers’ father?  (43:27)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Was their father still living?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Did their father travel with them to Egypt?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Did their father send a special message to him?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668460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After they presented the gifts to Joseph, what did he ask about the brothers’ father?  (43:27)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Was their father still living?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Did their father travel with them to Egypt?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Did their father send a special message to him?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889912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moved Joseph deeply?  (43:30)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sight of Simeon being released from 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gifts and silver the brothers presented to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brothers’ bowing before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sight of his own brother, Benjamin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077415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moved Joseph deeply?  (43:30)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sight of Simeon being released from 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gifts and silver the brothers presented to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brothers’ bowing before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sight of his own brother, Benjamin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4621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the brothers throw themselves at Joseph’s feet?  </a:t>
            </a:r>
            <a:br>
              <a:rPr lang="en-US" dirty="0" smtClean="0"/>
            </a:br>
            <a:r>
              <a:rPr lang="en-US" dirty="0" smtClean="0"/>
              <a:t>(44:14-16)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were afraid they would be slaves.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were innocent of stealing Joseph’s cup.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didn’t want Benjamin to become a slave.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765570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the brothers throw themselves at Joseph’s feet?  </a:t>
            </a:r>
            <a:br>
              <a:rPr lang="en-US" dirty="0" smtClean="0"/>
            </a:br>
            <a:r>
              <a:rPr lang="en-US" dirty="0" smtClean="0"/>
              <a:t>(44:14-16)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were afraid they would be slaves.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were innocent of stealing Joseph’s cup.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didn’t want Benjamin to become a slave.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All of the above.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711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66B24C-E5A6-4CCE-AB54-5BCCFFA53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all the grain the brothers brought was gone?  (43:2)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89B0C6-0007-49D8-9E38-3EC351CC9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Israel told his sons to go to Harran to buy more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Israel told his sons they were going to move to get away from the famine.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Israel told his sons to go back to Egypt to buy more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Israel told his sons they must find work away from their home.</a:t>
            </a:r>
          </a:p>
        </p:txBody>
      </p:sp>
    </p:spTree>
    <p:extLst>
      <p:ext uri="{BB962C8B-B14F-4D97-AF65-F5344CB8AC3E}">
        <p14:creationId xmlns:p14="http://schemas.microsoft.com/office/powerpoint/2010/main" val="531642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66B24C-E5A6-4CCE-AB54-5BCCFFA53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all the grain the brothers brought was gone?  (43:2)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89B0C6-0007-49D8-9E38-3EC351CC9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Israel told his sons to go to Harran to buy more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Israel told his sons they were going to move to get away from the famine.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Israel told his sons to go back to Egypt to buy more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Israel told his sons they must find work away from their home.</a:t>
            </a:r>
          </a:p>
        </p:txBody>
      </p:sp>
    </p:spTree>
    <p:extLst>
      <p:ext uri="{BB962C8B-B14F-4D97-AF65-F5344CB8AC3E}">
        <p14:creationId xmlns:p14="http://schemas.microsoft.com/office/powerpoint/2010/main" val="3363263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F67FFC-1DE2-4F69-BC2C-A8CE97FBC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brothers return to Egypt?  (43:1-2)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D231A8-30FD-4D3D-A65C-46A0037F6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a plan to rescue Simeon.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famine was still severe, and they had eaten all the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needed to find work.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16354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F67FFC-1DE2-4F69-BC2C-A8CE97FBC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brothers return to Egypt?  (43:1-2)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D231A8-30FD-4D3D-A65C-46A0037F6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a plan to rescue Simeon.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famine was still severe, and they had eaten all the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needed to find work.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21485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BE66FB-FD8D-4667-8C1E-5C3C0C403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 they would not go to Egypt unless Benjamin went with them?  (43:3-5)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C0FC23-D839-47AD-B775-05F90E33B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Reuben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Simeon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</p:txBody>
      </p:sp>
    </p:spTree>
    <p:extLst>
      <p:ext uri="{BB962C8B-B14F-4D97-AF65-F5344CB8AC3E}">
        <p14:creationId xmlns:p14="http://schemas.microsoft.com/office/powerpoint/2010/main" val="4278948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BE66FB-FD8D-4667-8C1E-5C3C0C403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 they would not go to Egypt unless Benjamin went with them?  (43:3-5)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C0FC23-D839-47AD-B775-05F90E33B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Reuben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Judah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Simeon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</p:txBody>
      </p:sp>
    </p:spTree>
    <p:extLst>
      <p:ext uri="{BB962C8B-B14F-4D97-AF65-F5344CB8AC3E}">
        <p14:creationId xmlns:p14="http://schemas.microsoft.com/office/powerpoint/2010/main" val="3336976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1490</Words>
  <Application>Microsoft Office PowerPoint</Application>
  <PresentationFormat>On-screen Show (4:3)</PresentationFormat>
  <Paragraphs>172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1_Office Theme</vt:lpstr>
      <vt:lpstr>Genesis Dig Site 18</vt:lpstr>
      <vt:lpstr>What was still severe in the land?  (43:1)</vt:lpstr>
      <vt:lpstr>What was still severe in the land?  (43:1)</vt:lpstr>
      <vt:lpstr>What happened when all the grain the brothers brought was gone?  (43:2)</vt:lpstr>
      <vt:lpstr>What happened when all the grain the brothers brought was gone?  (43:2)</vt:lpstr>
      <vt:lpstr>Why did the brothers return to Egypt?  (43:1-2)</vt:lpstr>
      <vt:lpstr>Why did the brothers return to Egypt?  (43:1-2)</vt:lpstr>
      <vt:lpstr>Who said they would not go to Egypt unless Benjamin went with them?  (43:3-5)</vt:lpstr>
      <vt:lpstr>Who said they would not go to Egypt unless Benjamin went with them?  (43:3-5)</vt:lpstr>
      <vt:lpstr>When Israel asked, “Why did you bring this trouble on me?” how did the brothers answer?  (43:7)</vt:lpstr>
      <vt:lpstr>When Israel asked, “Why did you bring this trouble on me?” how did the brothers answer?  (43:7)</vt:lpstr>
      <vt:lpstr>How could Jacob know that Benjamin would return safely?  (43:8-9)</vt:lpstr>
      <vt:lpstr>How could Jacob know that Benjamin would return safely?  (43:8-9)</vt:lpstr>
      <vt:lpstr>What did Israel tell the brothers to take with them to Egypt?  (43:11-13)</vt:lpstr>
      <vt:lpstr>What did Israel tell the brothers to take with them to Egypt?  (43:11-13)</vt:lpstr>
      <vt:lpstr>What did Israel say about their trip?  (43:14)</vt:lpstr>
      <vt:lpstr>What did Israel say about their trip?  (43:14)</vt:lpstr>
      <vt:lpstr>Why did Jacob ask for God’s mercy?  (43:14)</vt:lpstr>
      <vt:lpstr>Why did Jacob ask for God’s mercy?  (43:14)</vt:lpstr>
      <vt:lpstr>What did the brothers do when they got to Egypt?  (43:15)</vt:lpstr>
      <vt:lpstr>What did the brothers do when they got to Egypt?  (43:15)</vt:lpstr>
      <vt:lpstr>How was Simeon reunited with his brothers?  (43:19, 23)</vt:lpstr>
      <vt:lpstr>How was Simeon reunited with his brothers?  (43:19, 23)</vt:lpstr>
      <vt:lpstr>Why did the steward bring the brothers to Joseph’s house?  (43:16)</vt:lpstr>
      <vt:lpstr>Why did the steward bring the brothers to Joseph’s house?  (43:16)</vt:lpstr>
      <vt:lpstr>Where did the brothers go to prepare for Joseph’s arrival?  (43:24)</vt:lpstr>
      <vt:lpstr>Where did the brothers go to prepare for Joseph’s arrival?  (43:24)</vt:lpstr>
      <vt:lpstr>What did the brothers do while they waited for Joseph to come home?  (43:25)</vt:lpstr>
      <vt:lpstr>What did the brothers do while they waited for Joseph to come home?  (43:25)</vt:lpstr>
      <vt:lpstr>After they presented the gifts to Joseph, what did he ask about the brothers’ father?  (43:27)</vt:lpstr>
      <vt:lpstr>After they presented the gifts to Joseph, what did he ask about the brothers’ father?  (43:27)</vt:lpstr>
      <vt:lpstr>What moved Joseph deeply?  (43:30)</vt:lpstr>
      <vt:lpstr>What moved Joseph deeply?  (43:30)</vt:lpstr>
      <vt:lpstr>Why did the brothers throw themselves at Joseph’s feet?   (44:14-16)</vt:lpstr>
      <vt:lpstr>Why did the brothers throw themselves at Joseph’s feet?   (44:14-16)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19</cp:revision>
  <dcterms:created xsi:type="dcterms:W3CDTF">2016-04-21T15:09:06Z</dcterms:created>
  <dcterms:modified xsi:type="dcterms:W3CDTF">2019-08-20T16:21:34Z</dcterms:modified>
</cp:coreProperties>
</file>