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58" r:id="rId5"/>
    <p:sldId id="261" r:id="rId6"/>
    <p:sldId id="259" r:id="rId7"/>
    <p:sldId id="260" r:id="rId8"/>
    <p:sldId id="262" r:id="rId9"/>
    <p:sldId id="263" r:id="rId10"/>
    <p:sldId id="264" r:id="rId11"/>
    <p:sldId id="265" r:id="rId12"/>
    <p:sldId id="279" r:id="rId13"/>
    <p:sldId id="266" r:id="rId14"/>
    <p:sldId id="268" r:id="rId15"/>
    <p:sldId id="267" r:id="rId16"/>
    <p:sldId id="276" r:id="rId17"/>
    <p:sldId id="269" r:id="rId18"/>
    <p:sldId id="271" r:id="rId19"/>
    <p:sldId id="280"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2B250E0-C4C5-4A35-892D-7F4A90F7A14E}" type="datetimeFigureOut">
              <a:rPr lang="en-US" smtClean="0"/>
              <a:t>8/28/2019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E730F5-1C60-49A5-A1B6-34BC42FAD42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250E0-C4C5-4A35-892D-7F4A90F7A14E}"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250E0-C4C5-4A35-892D-7F4A90F7A14E}"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250E0-C4C5-4A35-892D-7F4A90F7A14E}"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2B250E0-C4C5-4A35-892D-7F4A90F7A14E}"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730F5-1C60-49A5-A1B6-34BC42FAD42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2B250E0-C4C5-4A35-892D-7F4A90F7A14E}"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2B250E0-C4C5-4A35-892D-7F4A90F7A14E}"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B2B250E0-C4C5-4A35-892D-7F4A90F7A14E}" type="datetimeFigureOut">
              <a:rPr lang="en-US" smtClean="0"/>
              <a:t>8/28/2019</a:t>
            </a:fld>
            <a:endParaRPr lang="en-US"/>
          </a:p>
        </p:txBody>
      </p:sp>
      <p:sp>
        <p:nvSpPr>
          <p:cNvPr id="8" name="Slide Number Placeholder 7"/>
          <p:cNvSpPr>
            <a:spLocks noGrp="1"/>
          </p:cNvSpPr>
          <p:nvPr>
            <p:ph type="sldNum" sz="quarter" idx="11"/>
          </p:nvPr>
        </p:nvSpPr>
        <p:spPr/>
        <p:txBody>
          <a:bodyPr/>
          <a:lstStyle/>
          <a:p>
            <a:fld id="{9CE730F5-1C60-49A5-A1B6-34BC42FAD42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250E0-C4C5-4A35-892D-7F4A90F7A14E}"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2B250E0-C4C5-4A35-892D-7F4A90F7A14E}"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CE730F5-1C60-49A5-A1B6-34BC42FAD4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2B250E0-C4C5-4A35-892D-7F4A90F7A14E}"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730F5-1C60-49A5-A1B6-34BC42FAD4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2B250E0-C4C5-4A35-892D-7F4A90F7A14E}" type="datetimeFigureOut">
              <a:rPr lang="en-US" smtClean="0"/>
              <a:t>8/28/2019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CE730F5-1C60-49A5-A1B6-34BC42FAD42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29600" cy="2301240"/>
          </a:xfrm>
        </p:spPr>
        <p:txBody>
          <a:bodyPr>
            <a:normAutofit/>
          </a:bodyPr>
          <a:lstStyle/>
          <a:p>
            <a:pPr algn="ctr"/>
            <a:r>
              <a:rPr lang="en-US" sz="4000" dirty="0"/>
              <a:t>Genesis – Dig Site 7</a:t>
            </a:r>
            <a:br>
              <a:rPr lang="en-US" sz="4000" dirty="0"/>
            </a:br>
            <a:r>
              <a:rPr lang="en-US" sz="1200" dirty="0"/>
              <a:t> </a:t>
            </a:r>
            <a:r>
              <a:rPr lang="en-US" sz="4000" dirty="0"/>
              <a:t/>
            </a:r>
            <a:br>
              <a:rPr lang="en-US" sz="4000" dirty="0"/>
            </a:br>
            <a:r>
              <a:rPr lang="en-US" sz="5400" dirty="0">
                <a:solidFill>
                  <a:srgbClr val="00FF00"/>
                </a:solidFill>
              </a:rPr>
              <a:t>Calls &amp; Choices</a:t>
            </a:r>
          </a:p>
        </p:txBody>
      </p:sp>
      <p:sp>
        <p:nvSpPr>
          <p:cNvPr id="3" name="Subtitle 2"/>
          <p:cNvSpPr>
            <a:spLocks noGrp="1"/>
          </p:cNvSpPr>
          <p:nvPr>
            <p:ph type="subTitle" idx="1"/>
          </p:nvPr>
        </p:nvSpPr>
        <p:spPr>
          <a:xfrm>
            <a:off x="2209800" y="2362200"/>
            <a:ext cx="4550898" cy="685800"/>
          </a:xfrm>
        </p:spPr>
        <p:txBody>
          <a:bodyPr>
            <a:normAutofit/>
          </a:bodyPr>
          <a:lstStyle/>
          <a:p>
            <a:r>
              <a:rPr lang="en-US" sz="3200" dirty="0"/>
              <a:t>Genesis 12:1-9; 13:5-18</a:t>
            </a:r>
          </a:p>
        </p:txBody>
      </p:sp>
      <p:pic>
        <p:nvPicPr>
          <p:cNvPr id="1028" name="Picture 4" descr="C:\Users\Robin\AppData\Local\Microsoft\Windows\Temporary Internet Files\Content.IE5\PQGHAQEQ\MC900433869[1].png"/>
          <p:cNvPicPr>
            <a:picLocks noChangeAspect="1" noChangeArrowheads="1"/>
          </p:cNvPicPr>
          <p:nvPr/>
        </p:nvPicPr>
        <p:blipFill>
          <a:blip r:embed="rId2" cstate="print"/>
          <a:srcRect/>
          <a:stretch>
            <a:fillRect/>
          </a:stretch>
        </p:blipFill>
        <p:spPr bwMode="auto">
          <a:xfrm rot="20654085" flipH="1">
            <a:off x="831774" y="3283026"/>
            <a:ext cx="3200400" cy="3200400"/>
          </a:xfrm>
          <a:prstGeom prst="rect">
            <a:avLst/>
          </a:prstGeom>
          <a:noFill/>
        </p:spPr>
      </p:pic>
      <p:pic>
        <p:nvPicPr>
          <p:cNvPr id="1029" name="Picture 5" descr="C:\Users\Robin\AppData\Local\Microsoft\Windows\Temporary Internet Files\Content.IE5\JHXTPYMX\MC90036387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3352800"/>
            <a:ext cx="4494150" cy="33188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rc.net/wcc/israel/negev302.jpg"/>
          <p:cNvPicPr>
            <a:picLocks noChangeAspect="1" noChangeArrowheads="1"/>
          </p:cNvPicPr>
          <p:nvPr/>
        </p:nvPicPr>
        <p:blipFill>
          <a:blip r:embed="rId2" cstate="print"/>
          <a:srcRect/>
          <a:stretch>
            <a:fillRect/>
          </a:stretch>
        </p:blipFill>
        <p:spPr bwMode="auto">
          <a:xfrm>
            <a:off x="0" y="0"/>
            <a:ext cx="9144000" cy="7315202"/>
          </a:xfrm>
          <a:prstGeom prst="rect">
            <a:avLst/>
          </a:prstGeom>
          <a:noFill/>
        </p:spPr>
      </p:pic>
      <p:sp>
        <p:nvSpPr>
          <p:cNvPr id="2" name="Title 1"/>
          <p:cNvSpPr>
            <a:spLocks noGrp="1"/>
          </p:cNvSpPr>
          <p:nvPr>
            <p:ph type="title"/>
          </p:nvPr>
        </p:nvSpPr>
        <p:spPr/>
        <p:txBody>
          <a:bodyPr>
            <a:noAutofit/>
          </a:bodyPr>
          <a:lstStyle/>
          <a:p>
            <a:r>
              <a:rPr lang="en-US" sz="3200" b="1" dirty="0">
                <a:effectLst>
                  <a:outerShdw blurRad="38100" dist="38100" dir="2700000" algn="tl">
                    <a:srgbClr val="000000">
                      <a:alpha val="43137"/>
                    </a:srgbClr>
                  </a:outerShdw>
                </a:effectLst>
              </a:rPr>
              <a:t>Then Abram set out and continued toward the Negev.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8915400" cy="1143000"/>
          </a:xfrm>
        </p:spPr>
        <p:txBody>
          <a:bodyPr>
            <a:noAutofit/>
          </a:bodyPr>
          <a:lstStyle/>
          <a:p>
            <a:r>
              <a:rPr lang="en-US" sz="3200" b="1" dirty="0">
                <a:effectLst>
                  <a:outerShdw blurRad="38100" dist="38100" dir="2700000" algn="tl">
                    <a:srgbClr val="000000">
                      <a:alpha val="43137"/>
                    </a:srgbClr>
                  </a:outerShdw>
                </a:effectLst>
              </a:rPr>
              <a:t>Now Lot, who was moving about with Abram</a:t>
            </a:r>
          </a:p>
        </p:txBody>
      </p:sp>
      <p:sp>
        <p:nvSpPr>
          <p:cNvPr id="12296" name="AutoShape 8" descr="data:image/jpeg;base64,/9j/4AAQSkZJRgABAQAAAQABAAD/2wCEAAkGBhQSERUUExQWFRUWGRgaFxgYGBwcGhofGB0YHBgYGhwbHSYgHR0jGxgdHy8gIygqLCwsGB8xNTAqNSYrLCkBCQoKDgwOGg8PGiwkHyQsLCwsLCwsLCwsLCwsLCwsKSwsLCwpLCwsLCwsLCwsLCwsLCwsLCwsLCwsLCksLCwsLP/AABEIALgBEwMBIgACEQEDEQH/xAAbAAACAwEBAQAAAAAAAAAAAAAEBQIDBgABB//EADwQAAECBAQEBAQFAwQBBQAAAAECEQADITEEBRJBIlFhcQYTgaEykbHwQsHR4fEUI1IVYnKCFgczkqKy/8QAGAEAAwEBAAAAAAAAAAAAAAAAAQIDAAT/xAAjEQACAwACAgIDAQEAAAAAAAAAAQIRIRIxA0ETUTJhgXEi/9oADAMBAAIRAxEAPwATCLU+9T9/WGUrL0qcMdTkd6u/5fzDJGLSAE2SKNsBYRFMlbKZnfhNgRsPSB5OS2JFIX4vAlI/tp2ci/SnWsCJnrIZLlob4jDzikEkAJrw+jl2s0QUhUxLM2r9DW3Mxoykskg8bF7qmctQpF+Hy0hFWUHchq+pieIwpkoJ3cfdIAxGckuQ5TZu1oMr6Rqw8zFIAGkv92haKwTNxaVCtDs37xRNADEGCsFSPJ1PSK0TesWLUFByai3WBvLrDJjUTUqsSS0VkNeJA2g2BoJUXDR5KQwvEZa4uCB2MLYEgvDY9SaD3H37xfJPmFgz7nlACQXIAPWLsMlYqBT9IDX0ZocrymxKrX6vDbK8w/p0qTLA1KupqgdDtGaTjVzBW1Ia4QUch2a+8Im12L0b3JvEPmP5hANSDanLvDiRiErDpLiPm6MSGYU9faJIzZcs0Jetj84KdjryH0uOj59N8TzmDLPWD8L4pmhGyuRIqP1jXQy8ibLPE+MJUUEkANT6Ec4xOLFCQbMD37Q0zbMisus1LAHfcmnc+8J8ZdwwNXHt994RPRZaUf1RI2+2ic3FrVpBJIALPYDkOVrQAtLqD057xKbinbfSGApbba7vXrF8EoaYLGlKgeR3379I+rYSclEoLUpwplO3+TMwvHxfD4oBVRGwxXipM0SEJcBGkKGx0sw2Is0BoMXxPo8Ls/xZlyFKSWIb6iPcnzXzkainS1+UYfxXnqlzVy3Ohwlhs3rd6wCspYWz/Fc5YGkpOgA9XDv7HtaMvOzHzZupeqt2u/qw9IhNUpJ1JNUm9mbnf87RFWaFKlHTKU+7BTFTehIAazByzGGjRDvs+peGsaRhkqmaQHASAbCgA6MB9YeoWCHBcR8vx3ihCpKJEsFgB8NHXR1FxUXowvH0KXjpcqSjUphpSz1NR7wGi0X6D46M5iPGUsKITUDev6R0Lg3JHy3DSZs7iSwAo5LD94nLzBcleiYbG2xB37RefETDhTbnHKkjFFKlUCaFt+naOikTGsnE6kuC7cuW0Tm4sJDndrjm/vAmY5elMolAKW/xJFN+b84EyicRwK4gbE9G+3jJAY7n5cVoKVBgRzFeV6v6QkzHJhLltpd2cilrGlP1hsnGhW9Xi+VM1ClNjSBKF+wqVGDxWHBDpDX/AJ9opRLUxcHTz2G0a/OJmmiUgBVC1jt2Bhf/AFgS6Vhg3f75wri6pAsRyZJBBoR25xNeKKVuKcm2h35KCgMzV5hulfusBLy7UeEP6/feJK29Q4uXM1X9IglENP8ARlbEA0dwQA9qxHF5apAdTXZwfv7MNTQLAZbk0qdoOw+FUt2SVEe3eK5cwJIIuLQ1lZ+oJCSflT5tGtGCsioVpmSxYVIH3Xn0go4J1Egsgu6fvaBf9ZDV9miaZ6UpBcgVv90jKUTEMRKRLFAawTJlag9n7wRh5qZnEOL0EeFYQdq9+Ubi+w4BeWoGosdok7+jw3k4dJTqdweQcxYcCCC23IQlr2N8SEkzCnS9mi7DLJSB994Y+Qzb9/rEp8kKobEWhJO0H4hLisLqoKs7OawESdWk3a/7ekaBUgNShqx3imZhkiqkh+Yvb9vaAjcDP4rD8V71gCbgyk32eNAvCyjU6gCaffKKcTgXJ0h9PMhjTp91iifHBXH6M+lQF4ZZPNeYNmr+wia8qc8aSAKMKOehgOVgt0k3pzhrsnJUa4Zhpq5Gpg4POzxn83xQK1FyS5/l4sxq9EsJcuaknmNoQzJrkwkdF7G+FmHQTRy9+X39YTTlsSIaYdfAnkxPq8KJwYmDDthoMwKw5Ufww7n5utwoksQ1bUoGhdJSAgGwb1ijFz3HxekBy5MFWFnNY6E8ycSY8jcENxQymKUhkrS35v1iGBzVUpRcMg2cW5ekMNMtXxzGPubwUMukBtZcKqKn8makdKlYzjRGd4glhFT3pftA+FxWtJUtOlV0sAHDUPc9Itx+TIAPk70KCNT7UN/yharBTJbFSFNs4LD2aNYKGOExQ1fE4NnPtDTDzSxPtGTkSpvEUppc0pBGHzGYGqCKWp6coPIHEPzoGZMSgFqOTtveBkYMgF6h2o7di1orl4gqWSxryuANuW8NsNjgxDjpTbqINYboWYMkr0qtsAXhjLnoQpQToJ3ryFvnAM/CFQVpevIfQ7QMnKW6K6xO6Hqx/OzJBSftv2hMmc6VJFSfukQGBUHS9/ygmRlZBcn5MfkYDdm4guDwwJ/uJLX5PzrDGVhcNMJAKkludf0iwzWQUVO4JpFaZGpqXf4dvn1gqkaiK8gFkTQ/JQ+Vv0hd/STNegmo60i/E5ctCnS5HN6/bx7JxZc7EXPNzA/gKCstUqSCVlOkGz1PYGDcDNlrJKUs3W49TCDHTAaEnc2oH2EdgczKKJAP0hW/oKNlgpqfwkMeRg6TM5V6xl8kWQ4IqagN90hj5hNHI6bVhZJFIyY0npJF7QMqQVbt0/WAsLmCRwqNjDKWt2qCD12ryEToonYNOkFOkF6G7e8BTM1Ds4ENVYcEkEJ7gn6NA+IyQEFlAf8AV/WMkvYGBslRoAo3vURfLlPRvyMDycqUlqgnoDta9fSLZSFOyjW4Fi3aGZkWzJIpVt/X9IWrw1KV67w2MkvXvAGPkrcBH/YHkX/OEuugtCafh1mhLt1dn5+kB4jCEPSkaCWlWhrkUiczBFV7wyn9kvjwz0iUUyz7fOrwBiUHXUfZjWqywswb8/u8Cz8kLvR93/KCpG4Cn+q4WHY9G6QFNtDuZglJJFw4LA0frAM3BE2FKtBVIXjQsjouXhmNjHQ4aNDIy/QrWoA+u29LvSGUmbLmMSBT1b1/IwLmkqZKSuYhTgj4SPh5KfcfbRJCFeWNA2c0hnhlo0RNAsQPUfYjyZikA1v/AMqnuLQiMxqEkGLZGGJ2PeAGgqYEqVTgDM6fZxaEWOwapRBcEH8Q3PYWh1PTplhwQHbe4v6wCnEpVqSah3YmjjfpDCFWXBLjXSj8nt/MHzZkqgBQ53SQ/Sg2iKcDLYuJTtwhyq7fd4XFIROTLCRq0lRKQOEWc+sC3Q1aOsNhilLEg1/kdP3jpsgamcgkUcU6fYgBeImA0DjnDPMp6UYVKxLSokDiLu56k8+W0bkDjpysLqSAs15JAA+nSI4eQgApUpnsHY9TvEsFP81CVAgAuxUWFLh7b836RL/SpkxRCGVaoUlh6vA5RDUijEYcjhQouz/oeR/mBBLIprAUPQV7w5w+XaRqmrSQxCAlYOpQbhDB33LV6QZO8M+YQQuW6dWpGh1GpZ5jggt8jttC8kNRmVImhNUu9vWPF5aQplsp7lBBPLiI6xosPh5KkJUZzahVCnBTsQWcgghm+kEJ0BSVSEgJUSla0pKVJJYBQDl02dzvA+T6DwMknKypRDuGuaM5tW5eC8PkcpJoCSL8X7UMPcfhQt0pWepmAtuR8L8re8JZWBWkkyphmrCqpTyVQKCaMQTXZq0aGUq9C1fsGlqSicoBRTpqSrr+Hm7OYO8wgBSVAg7OPSu8VeL8tVLlS1zAoKUkAh9TEM9RQEvboYlISmWZUkJYuQoni0kA8RrQEl6GgU/db5DVQCrCBayEqClmulIsOZLsT05fKJHNClcsJWyAtKVHyzXV8LPRiXDuHa8BZzIUgrWUEJAUdTg8SjpYFJOxPL4rQJrmnCplpLspCk1YUqkdwVEehgqgUxzM8RlOIMpKlTBpeqQ71sE3p6xNXiwodKiUqNipLABrKcgRnM2yDESpiZ2l0AJV5jjTdrlqvTrCbN8YZitSiTRm5b05CsNGKtMEm6PoqPFqVMyQVaSVVcHlpPzoXhTjc4TKnmcgKU29tepyRyADsAP8e8FYPNECXIwrDXMlhSuENxAFQ6KupxFmEwMiZK061LCAoaSBqAJcMonhIIuxF6VgSglpozbws/1OYubI1SpstJJK0K3Syr0ZqC5De8F4hAlaiFFW4lpYAAkVL2HYt2gRf96Ul1fFxaagUBoouaenK148HmEGXN1JJ4UqOni0jUSe7V6RlH0Zy9gmSZ+VFSFIJRLS6ppLkA0ClevdgK7w1k42WtehKnJDg7Hsd+cIMpKTNmJlqGkpISQkArFioE1IBuklmJa0LcpzMSsTLUsOkJoDtqFD3D78hCTirHi3RvBLLR4UwsOey0yitLMNTJs5YqYNz/OGtQAWIf25xKhymajo/f76RRMS45wWjidy7RTOYBmP39YwQbT1MdEfN7et/V46FGJeGc0lYiWrzCtCkPrUADLYihc0T2Kq7XaGwx+GEsyZWLU6qugOADy292j53ivEBnICJqyoXFEhi3QN8mMBLWSANVNou3Jk1GKN7hJKVgrXxzUkpUmyVaTdxUuKtTvHZunzloWJowyhQFBURSreW7K626xhjmSwkgmoLfe+3tDDLM6YBC9O6gpRqNWlAF6cOo9KQUlJ6I7j0e+MJk7zT5U7zJarCWkpINNQKQSp3AN7ARPA4SeQArDzzMUQwcAAblepyKj8TC8K85xSQlRSCFeZpd7UCirm5I9usD5Hm0wTpbrPxAPe/eKfpCJe2fScPkqkoImoEoqTQuiYt3qWHAkMbVJcWinA5BLmYpREwhQlJGkhLsCXpatD0JudqZXiQlQSvj+EBmepW/J/hHyhDLmGZmJCNSta0pYCukgamb1L9ISX452Ou9PoMzLgiSBM0qCXIdn2DAO1GGxq8I80zgzEokolFKQbkkuN9VW0sDU2EM5aEFJStJWpB4ioqSoHSOEMx07+sZvOcWWWxHlrOkabhg5Salw4+noFBy/IzmovAHNM+lqC5GC1SeJwkqKxMKSlkpJoHZ2L6iBBmUZZNwoVMxqVEBtBRPB4j+FelbgPyF3hJ/TytSNJBW4Kv+4KvYBo3UzLZs+UkazKWpNEn8QodRA/CwNzZyxisoqKJxbkzO5HmalY3Sl1JmKJUk/CCkHjINBpG/zjYa5bKOoliXUkgJer0Ieg7WhbMyZOHkEy5aPMcqUpK9Tar6EuyUlhS/pFIxo804ZKSohJ1EVDggF+VfrAVewtOsEGYY1sVOQZepQUFy+MpCkqSkOGZwRW/PkY2SsKJbGUtKSmwLmW7cTqJJIo1+sL86ylU6UlKQUzpTGWo7uCNLnZQcU3aBcJm0ibIlSSCSpHFrLcIcEkhqkp+UI5RGUX0U/+TKXOkISpv7ivMbokqYEsTRPxAc+cV4XPTiZ+ISUBCpB1InmsxBSrSOpBO3LsIszDxChSDK8pA0kvpASkghiqnEokU6at6NncuRhpU0zF+YXJ/tkhgxo5NVdi3tDKSaoDg1o3wWYTFzJ8rEr1p0mcAkcJAWDwjsBAmJx5E1Xly1zVlqVLJCRqoA6rXNBA+L8QKmE2WVOkbkBXCEhmajCnSLc7xK8Cp5S9UxSUhS3qgJCQU91EH0+YStoo+rCMsws7GrKZjy0JSSuhBAGyUmhc77VPe/G5PJlPpSuaklOhExXCD/u0aST0B3EU+DfEhWudNnFa1qSlLtqBSCSRoF2oa2AMaDxXnClgDUnSqYBxEkDSXcV/223eDw7F59CKbnQZMpQIuFJNQ3FwubpZgxhb4qEzCiV5SklBSRqSgAgliQFVZ3LMbPH0H/SFP52JCNI4glCBqctxqbdyWhL4mz9EzLpwSAoVQEt8NWSojmAx7iA/JqQFDGz57h85InoWS5+GtxqpQ7M8HZbnvkFaidWtRYDsSSfVh1rCKZls1BQVy1JChqTqBAUL/feIzWaxv9Iq5WIlRscqx4SUKTN1FnCGIIowBUaPQWH5RovE2MKsKsuXSkqSd7cQ7FJIPePnGVEkqIDhIc9BzjQpzdUxAkgP5qVpB9CBTvEuVMrxtAaskVhhKWZ0srACvLBIOlVBXe9u8UzsvdSlhgAzitCwJApYPekSXJTJmkzAJhAbQ/wszHqQAzQ4OKSuTMWlI41eo4UCoHV4Cdqw1xdAGR4ATZ0uoMtExOpJNTqdj24WPfrH1DVqpQvGGyWRoDuHIe9Xozelfsw0weaK8zTqegNbdWf8oUJo1T06mYP6QuzTGBDAs6vo1D7tAeIk8WvzVoJpUUpX1vziyehJQH0kuK2+pibbHSQmXm63oKdhHRJcpi3lg9XP6x0LyKUfPCKRHWwj2WklgxJNgLn0j3y2qQw6x1Wc1FsxJI6k/wAxZhUqCwwBNS2xCRqP0jQZLjpkrAzRJQhU0ELNdSgmqdQSxBZrdSeUDS8xX/UAhI8yXoSo3FWCyzUdyDRqxnFpWaMk5UBZlL8yR5ilAK1F3sbhu7Vf9oo8PyCJwcMwJ9CPzeHnirAoQqeAQELYoS34vxAEcKSK0LchC/KMW8sSwnWocIAup6gNeNG+NsDrlSH2LzyQiWAmQDiG+Mk03BoWZmoz1qXck3wXjAhc/FqCf7ctKQT+ErKy6vk1BVwB0Ax/hGcmUuev4wXKBVgx1VAqQWoGpzhQjHqOBmSwksZ6dTf8OF+jgmJXyKVQzzDx8rX/AG0pSl+IM7k7vSvQRypq50pZSwSNS1lwNKQCWSbuaCg+Txilz2YcjX5vGt8J4Iz5S0LOmUv4S7E21aelBs0VcuMSajyYlnY5lUU9Ab+gHyp6xsfDeoAKStQWtQSBcaQErmPvUb8kh7wYMwky0L8vDoloSCAUslSm5u5V3hSrHlWHE5CCnQrUyB1NS2xAqd2ikWmTkmjUZ3iFJlKVLUxTQszk209HNPnGWm4gYZKZQFFcSiksVEOxmqZ+oSlhY0MD4DF/3igElM2YVh1FXCASkXu5r/xgdOPlLnYkrJ4CWA3ZWgkHoCC3flBnTSYIY2jT+Gc0WpRUlAHEy9alGXMoCzqcpWwf4oo8YaUTypKapAHAkCXLSzALI3Jo9NgHaBMVjVLUyeGWgASkpLafiDjrWpuSHieXYhQmMqutJfUX3DPz5W3MF+LOjLy7gmwuLlqmo8x9JAfTvUlulo1uSYFEhalp0rCt1MVEdKcPYcoS5hLCBqCE8IcNUen3yiWQY3zJssLDIB1K7AE+5YRCUeJZS5DvOMekhSZklBlm7JAXsHetRzd+0Y/PZ7YdSXSSqc5ajDSAkAchpG/LnDnPPEaJ1pflkAhjf4iPm1Yy+YY0aSoJsojazDpCxXsLfpiuXiykJCSQUnbm5esazCSZJQPOK1A0CtTJGokqUlLVIJrWvLliFYipYXhuZ6lIlyw5USkAd2/Mw82LA+q+FsDplTJSZyZwWkjV7gv8oFySTIUpaJydM06UqBPAtuQG/MvvCT/XFySjC4QvoH9xYZ1KNx/xD/bQXhsFNUUTJg0qAsbnke0Sg7yik48dsc5/kXnOg4lQqo6SgKQ6rWYpAPJ7mPm2ZZGuQQmekhNUpUA6SdNCFWIeNzgZ6y/3XlBE+UmYgomgKTcg2HIjkRzFYrFUsIyluny+VPCEqCHBWNJq9jX0IjQ5RkKtaJ61lMsJQUgVUXG1ab87HvFiPDstKpnlqcLBSQWBQCzkf5Cl6N7w/wAdIlpQFOBw6As2SCANQG6tIoOsR8zaaii/hSabYizXKE6fNlFSgbpUOLuCKK6sx7xnRP8ALXuQfiTzH6wTPzV1hMoq0uwepqaQxmeHJk+chCGCluSVFkhn1EkPYB+fR4dJpAbTPcHiQQNKnHX6Md6wwkY4AsoN2P8AMK8fkkzAzvLK0zBMSdKk2JSzhjUFj6xcJ4NKh/usHGIxx/VFwlKhXpfpFM3MFpU5GzFt+lO0Ua9LNQMKG2+1/lHoch0X2Oot8u8BpPsKf0QGaK3P/wBX99Uex6vETH+EH/sR7R0S+P8ART5WJsZlv9LjJSUl9KkEF+ZBv6xvc3ymRNlrlrQ4DnUGGlRsoNvV4x2OzIKzRCnGlMxKbEuwalP8g0fQsDjQEOlIOqp1pBdiQAx5V+cNTlSA2oqz5RgssmJVNYKdIOkhwCtBHCCKnc0tu0KMNmkyWrWlakrJcrCiFF7gkGxj6tmyZGInJMzWhcoKKFJAAZnUG5Anbd71jKjKcAlNNU7mrVpvvQH5RVz4umTjDmrRnpOYYifM0oCpi1sGSlyrlq/y7mNX4K8O4mVPXOmyigS5azqJDamDJcEsplWvXpBGBzORLAlSwmSgkcSSdSv8SpV+4B+UaLC4VEpCihR1qHFXgLWYGzhoHJzTXoLgoa3pPxFjlJwICNKpoIMzU7sarO3aMThZydSQEgHymmAWJ1EpUfQgP1hpn5WuWpaS/mEax0Fz+XbtGVxuY68TwBgoIQRSgFSA1wCL9InBDSYvxuXMurhL35j7pGuy/NpaNIQoBISCs9NkMxbt1hRmKkqwpAcqQQbWeih2esZ0Y0tpejvFK5fwylx/pusZmiJi0kMUuwBBPqEizmgFXhljMwSmT5fk6QtwbOLXCaB+Tx84w2aKQoEGqajvzgnG+Ipy6ai3KGjGmJKaaHWU4AiaFy1DQlV1EBnoQ5+6wPjPDq8MtKwtE3UGmJPCeMcaQ5Y0PxOGLGE2BzRSZiVqGvSX0k8LizjvX0j3F5tMmFS5h1qUalVW3py9Ip3/AIS/ZppeZCUoqKXITQKpX9WL+gguZjErCJjAEpZQBsQzerH2jJYTHlRCVF2HD0bbtBMyWsK1JLuQ6e9Ip8jsTgqGU/MVlkpcknS3N7Rqsj8JzJJSJnCVoe73FO9IQZZkU8FM0ALSHLJLqSbAkN3s8Hf+ULWgTNRfX5aQ9AE0c/NNOp5CI+WXsr4o9orkeJMLIxGlWHSsJVp8xb0SHdemoNbdL3inx/iJRmmWiUmWtUsKJQGSol24RQFhfrDnD+IVTMqWosVBJkqB6kIZ7gMoG8IPFWSTEHWUkUQEuCaISkNq3BrXnGxKmbZOzNYfLUtJKiBqClEk30kgIA5lm9Yc+CcKVZhKGkHUZiUvYaEqY+hF4SSbpJLplgkD1JHuY3n/AKcFCEqmkDXLQkAnYTH1NyJYDs/MxPyYmx4azZYKZIwQAQEaigKXNAAKnvpoGTyAu/zmnOPNIK0BrJ1sFV9HHaFuDwBxM1KnT5Ql6WH4eJwodhueQg3M8YmUoCVpSUOVahZNnHewa+3Xl5Ps6HFdFOMygoBXLSdNyKuObPcQhxGI1k7NT+fusajLs313BcWcUG7km3rWm9Wrxs6UskTNFC/UEcyG94rHz1hJ+GzFZgqWhINdT0ry36dxCybjULRoWVJBIJUC7F/iKbKvWx3ctGg8S5O6iqWkMQGKSSKXoTRzy5R5lfgyUvDmbPm+WC4DM/LfrF/li42yK8clKkZUSvKDJKdQW6lg1CQHcbjnTpFOW+KVS8UmcQ6QQCk2IZi/pFeaYXygQCCZZYK5pNj8/rCvEqCkBQDMeJoH6+yna/w3PjPRNXJnyCVJSQFBNQAbkAeoPpDLAZUmWlBmoM7WCSkOnQliQo2cnls/OPneDxatVC3p+cbaX4mmBAAZSpiEo1EPRwKuaUp6wVHBb0ExeIStZUhBSlPwgubdTXf3ilEwIOqo7Gn30horEJlJCS4cOph/lt0DRHGS0LSVy2A/EnvuOUHiC9BFYp6kl46Kgnk3v+RjoUYn4wyESpS1pVq1rSS7agXJp0qYbZfmi04dC1pKiQhJCS5DAB1Enn9Yb4qUFoKVNa/0vW/0hDJUZSRoN9Wpu6Qmn/U17QIDSV4GzgFqWbuNHaocd4+fYhKpE1ct3AcEGxBtGuxGOmlm4klXGAKsWAPofrAGe+H1LWJoN2Ck+zg79R9gc/TD8dq0IcDMT5gC/g3/AF+bRuBmIUgEFwRTrtGaxGRtMf8ACQB8gx+kMZaZctKQXYGw5PWDyrEK43pfMxSkpIQsukl6PRViOoJb1HKMsAEzqOdLkk9qfX3h4qR5U8y1E6VuHvwr+FVabg+kBTcHVT3BtuW7QINMM1RRLxuiVONDqQUf/KntGbKd4eY6STLU1gHIblC3CSwUl4osJvQMRIrjlRGGsWgvC4NZQqYEnQkhJVs5ct3YPFCjXoY9GKmaBL1q0P8ABqOlz/tdqxcuUw00p8/4+9414aiWCk6iGd3DNeNxlmQFBM2cqXJ0gjyyp1lTsXS/DuGNaWhT4Kk6TMnu3l8KFf4rV+LukV9YqKFBaSS5uav1eEb0pGKrTZZhi1hEpWHVUk1SWDC4PI9DGZxksrChLQNSlOEoF1Eiw6ttyhtl+ZGWhS1jWCNOkksravZ9uUQOaTtGuUUSwHBSlCQCOu5p1hZJt2h40lTAV4hUpCZS2ltxLTwqBXqBqx6CDfEmeKmYbUkESypwORI4g2wJq3UQnm4nWp1sTzag6AbQZh1pUkyiWSro7fnQ1/kwF+zNfRlstWQ5CiO37iNP4aSopxGktplOK7hQb2B+cJV4ESlqSk6wDQmj9ekaLw9ma5WGxYAHwhYoP+J+op0jeX8cF8f5Ib5R4i8rCS1KZtSkqJclnYeggOdnaDMoVEggqK9zsfQVAr8XSMzKxJVJWmyQoEh+b07OAfSA0TwHHvEYx1lpPD6eMyKZaLqUoE0sLECuwoPR9jCTJ0Cf5i2JZTBTlzRzpDgAAN162EI/9WVMMtINEpCW5sHPzAt1h5kOLQtJkqLqRqUzkAvfWSAGH+L1PaJONN2UTxUaPLJwB4hUWGxa1xSFuNwMyfiJiSk6QEhKhQChKn5VMUIz2WlRTrBa2ioHqSmnZLRKd4gQrSHLPxab94dYkxKbtAmN8FTdlSluCG1gEvQjiAH8RlpnhfEYdS0TZakoUCAsglJ5EEOHb5R9OyrNdctiUgDZQDlI3HM/SDZONCXCVpSo3ZvpvFJeSTVMnCCi7R8ayvIJ8xCjLQpQSpnAJ6E9Rz5OI0acmn6U6ZZUoGzNRIS3Sp2j6FIzVYW3mP3oml6CjN/MZzMv/UaYFqRLly1JBopqHrWDHzWZ+J2KsblkxSn8tVLuDRu3Qe8BLdFhU3Fvto0eG8WkSTNnqBdYShCefbkHjO5rnaUz1CqxUKszvtR43y28QfipawVeIL7R0Wy0lY1AIY81AH1HOOiuErZpjmLD/dzah+W8LJsxyTQPsKc+/OCTLLfxFCpQ6/fOGwAZl6T5E0pSG1JBVuWrpH1PpCefmc1E5SCklNK72s3f7rDPDYlWnQDQElu7PSKMShes6hxA/SxHSJNJsdNpAWLQfM0lwOfJ94CUFEFAV8Ki/sPy9odyJRXOJUqxCi+wvACJSSVEOXJ+z3gQWWGctoplyypOhVdIOk0cVBam1/nFhk6lnTYmn1ESxJISyQARS1+9X+kTyWcVLSCxULvS0N1oveCzOZOmRNL8RADNs4JflSM8uU0tCk3asbbxhLHkTFG5AHzI5H3hOjCKMlKwksUAu1DQbwYytWaSp0ZrGYUoLKob352i2ZgAEIIVxKdxy5NFeKSoklTk097fSDcPLcJUeUOTF0lHGByP0hxlGGlKKl4hehKW4U1WsnZNCwDOVVanOgOAQNaiTZJb1j0iM0FDfNc+QZf9PhUlEgEk6vjWo3Ki52AF/laGsuXKVKQS4UmUhXRTJSm/cexjIiXDHBlagmWlyS5Af/FyQG6C0K8Q8demjk45KaKqyGHTl9HipM0CUs2DW6lmaEnmE15msFTcR/aUOZHtGjLBpR0EUqsGYUg97wqVOiyVOY15fWFCxiu52cxblqnK0BTCYhaSLuySoe4EUTkd3frEJyXSSlgbBixD39oL1E1jsGyvEAa0kOFhj0Du/oRAU6RyPMQZhcOpA4rmxBd25EdYgC0nEAtVQUCb0UKDk8Ko+yjl6JZTiNB1GrH8qQFiipzd/t4eY7CDy0KAOlgl+ZA3hZNlBt/3ha2xrwHwExS1aBVSiwHMmjdz1jYpyyTIUJa5iVzKakpJLq/xfcA3MJvDuDCVqmkOJQKv+x4Ue5f0hZj1l9T3f6xlrNLo2+c5e0pMySsiakOQ9G5Jcu4EZrCZ2pOon4vv3gzLc3UcOSTUII68hWM8ssogi+8GVSFhcTQZjmatDJUa3LmvTtCP/UVANflF+LxgUgAdPaJZFlKp09ADtqqpqBq/lEIqo6dM3/1gdmEhemXIIUVpTqUN9S6t3AaE8snWQrYtX7vGxzLLfKWpfmeapRJJFh3Ny8J80RqXrOlLNqvXkzxVKkSb/wCqLMM2kW+R5946D5MuUUh1j1Sl/wD9R0UTVEWtGk1YcgaWehfl2pHnlOLl+dG9zBGvmG7M3tDLBy0hLuK9ACTvvGboCVgOGy5klRpQ9Kdmi/DLlrSVuFEOCVGg08qtRxBk3d6PS13/AD+cJZUhJJQU6Sl2oBvZg4q8TSY+IWYifLxKJqkKLOAqrFjy9hAiJQSAElwKDpB+OwWg0F3Bv99bwPpAisdJMIwmXBTKIcDYbXvvXtEcVJQiYlSAW3G7/fvF2XTWcFuYfn9/SI5oklTkhzRuW7ts+8CnyHyjzxRhvNwqtDE8JHWqf3j3KpZGFkpWACkMQQNjQFxQ2p0i/ATOBjQgsXFns3Pt0ikIUgnXxJV+IAP6t9IXi6oa12ZXxZKEtVHBJcb07sHr9Y9GGDRrc9yMYhAUwUEjh4g/EGowoxYseTRl8ajQldKgHbe0Ui8JyVMUYDDhYJs1A2+9YKVhojknwqG7/lB6pcOxELVS2iOX4tUubrQSCC4P30pB5kxFUnoIUYJzmSBMdBToXxpNm1XDbVeB9ZCVAtUXiuaBpCd6/lHmIQEyGBq3vvCKNFHKwGVqDq2DRbiv/cA7QRMlvLb/AG/lHuDkFSn5JHv/ABDUJYYhb1t0FhHEv3iTU6RMSnHpe0BmRQh9NCKekD43BqWkgbkV+cEylsT6+kFoCgl6tzuP2jXQaOUk+Vo4SGoQGLixhSpLtzBDj6xopOF8xJCUstt6hVrcm35xn8xw5TP0qNaavV25dPnCWmyiTofYFMpCZiZupiAQE80O2rpxe0ZvMJDo4SFCocQXOdMtRGqyr2tQjpAEkn+nGm6SafMn2MEVE8Av8LHSRWC5vwKBFQ4rQ9D1/eI5egaQb6r9BFsyS5ao6c4yjaM5UwTCZUTVyXHy5d4c5HmM2XqkA6Ul1K2VTlV2LQDKmkh0tyo7hm+T7dorTPPnlQcqKWPqGJ6wGgpsc4mclSlFKil9hUeo6xT5RJY1Hf6c4DlzmDEV2+e33ygvDz9iAeYJL77RRr6Jp7pEYeaKJWQBYPttHsNMP5ekOspPIBRA9o6Il7GyMCLDnUg/qYa4XAlLh37P0p29otOFTQkWs/1bnEVqRLBIAO7A1PzIEFyJqNHHDEXYD7+/1hVi1lM3VVutHpB6ZhLqLjdtNfZ/pHqiFh7g8vVrjnygRf2Fgc8JmJFSzbt0bakJJksV3P3VoKxuGJUQCUgNZvmd3gROGHNzzi0STdnaXNLHZxT9IkZhI0k2sNxEyluTjd/oI9lST6dWp6fnFBSzLZX9xmvcgmtKV7w9MlqaAQdye+xc+8JWY0d4bycdppMFfYxKa+ikWBTsCuWrXLfSaqTtS7dIBzzLEz0Fcq5DKAFai/eNGvFJ2IrYUdu1/aEOOwpqpAIH4ht+4hI9jNYYvAZWqWpVmLb8oYeV0g0ghVhvt+0UO5bs/wB7fxFiRT/SEuwJblWK1yeVfyhlIxSpaqFPZ3eu7WIgvEoROZvjLb8ujW/WEbaHSTMnjZbFB6ge+0U4qUVKArY9moze8OM8y0oUlLVd+laD3ekBY/DqCkKAsa+kYxWZZblEpGG0qI5N7QbOl3BIruLG8CTX1cRc7ACnO/rDCnpW1DUdqQZg9Ki2kC1j+94WGbt+vT9YlIxJTbY7wGrCnQV5YcpqXJ736WhmmckpCgHCaBO1STUVv6W6QslT0uSTerE1ryiIxbLLJLKotqvWxbs8Cn0ZvbHuHl0LJOlvhLUfdJIoKwux+HBxMwLsoFL7J4f7b9gPeLMHiFTZqkqPCbqJJAaz0tv8oNnzJZ1awmpfUl0k0IZxcEExKqZVO0IsOoFGlY1JLv069DFErBBJ4aj6d9oZYOTonGg0EsQHIY2PF+cEz8qSS6FpBL8JUxpslwB6Q+C6Z/KS7p3SS3L19RHubZotPA3Ea+ht/MM8PlhkzjrBqOYLvzALW/OKpktBW5S7WL1Hz5RkzNewTCySlIBO4p1p87x5MIM1JFAU3bqYYyxql1G92rQjfb1EK8VgZhmJKEKVXYHaxpb9oIEFLw/FcNs4LerOWi1SGALjsxp7W3j0zwkHWkgtu4YmzvWK8QtQAfUQzBxyenKHEL0THDkgnmbx0UzZYeigRHkANn05KN1Fibs3oW9GiubIP4gFVo4B7Pbf+d46OjmiWYGmVpJZRG7Euzs16ADq9tovE1wQ+phV7F9r0jo6LLoUHxssMFEcnDN8j7wvUkbE9Kv+UdHRSJOXZ6JQpXi3FX7uzQTLkE0TvHkdBk6AlbGeHytKWKqn2+/0ieLkhTPtypHR0RsrQJJlaC7BzSw+sSmTa8vn7+0ex0ZmQlx2DUFFgK3I683N4VrUhyxBexIDDraOjopFiyVFF/b1+cW8qN0H1jo6GEKZoVqCis8JBAU5FLbvcwTjZaZqQDwKp2Pq/wAo6OhWgpgi5BFCOlovm5fLWgOQFgmtXtTdjXtUx0dAYV2D5jgpCQAhS3YanZ3YVF6ekKmSC1zapszX69I6Oho9AktL8GE6iVljzZ/V4Y4HKkzEOS7sAQeZoa9vaOjoWTpAOzDEiW6QXanQ6SzkDYxGRjNc46gGAIdgyWfZvrHsdCeivsJxssEBaCdIL6SriPcooK2faKvODnSNgQ9SCL3vvdzHkdBStAbpl8rNQRxIqXqAAR1IZjy2sI8k4FKjq1O4elDS7j3pHR0aUa1GjK8YHMIlqcuoOCdy1PSHK8rnSZRWpuEuVUY2ZgH2Lu8dHQ8GxJobSQ6RqZT1Y+z3irEZbKmII0hB2IA9xY/XrHsdHUla05bpi8eCl7T0N1Ch+v1j2OjolwRXmz//2Q=="/>
          <p:cNvSpPr>
            <a:spLocks noChangeAspect="1" noChangeArrowheads="1"/>
          </p:cNvSpPr>
          <p:nvPr/>
        </p:nvSpPr>
        <p:spPr bwMode="auto">
          <a:xfrm>
            <a:off x="155575" y="-2560638"/>
            <a:ext cx="797242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data:image/jpeg;base64,/9j/4AAQSkZJRgABAQAAAQABAAD/2wCEAAkGBhQSERUUExQWFRUWGRgaFxgYGBwcGhofGB0YHBgYGhwbHSYgHR0jGxgdHy8gIygqLCwsGB8xNTAqNSYrLCkBCQoKDgwOGg8PGiwkHyQsLCwsLCwsLCwsLCwsLCwsKSwsLCwpLCwsLCwsLCwsLCwsLCwsLCwsLCwsLCksLCwsLP/AABEIALgBEwMBIgACEQEDEQH/xAAbAAACAwEBAQAAAAAAAAAAAAAEBQIDBgABB//EADwQAAECBAQEBAQFAwQBBQAAAAECEQADITEEBRJBIlFhcQYTgaEykbHwQsHR4fEUI1IVYnKCFgczkqKy/8QAGAEAAwEBAAAAAAAAAAAAAAAAAQIDAAT/xAAjEQACAwACAgIDAQEAAAAAAAAAAQIRIRIxA0ETUTJhgXEi/9oADAMBAAIRAxEAPwATCLU+9T9/WGUrL0qcMdTkd6u/5fzDJGLSAE2SKNsBYRFMlbKZnfhNgRsPSB5OS2JFIX4vAlI/tp2ci/SnWsCJnrIZLlob4jDzikEkAJrw+jl2s0QUhUxLM2r9DW3Mxoykskg8bF7qmctQpF+Hy0hFWUHchq+pieIwpkoJ3cfdIAxGckuQ5TZu1oMr6Rqw8zFIAGkv92haKwTNxaVCtDs37xRNADEGCsFSPJ1PSK0TesWLUFByai3WBvLrDJjUTUqsSS0VkNeJA2g2BoJUXDR5KQwvEZa4uCB2MLYEgvDY9SaD3H37xfJPmFgz7nlACQXIAPWLsMlYqBT9IDX0ZocrymxKrX6vDbK8w/p0qTLA1KupqgdDtGaTjVzBW1Ia4QUch2a+8Im12L0b3JvEPmP5hANSDanLvDiRiErDpLiPm6MSGYU9faJIzZcs0Jetj84KdjryH0uOj59N8TzmDLPWD8L4pmhGyuRIqP1jXQy8ibLPE+MJUUEkANT6Ec4xOLFCQbMD37Q0zbMisus1LAHfcmnc+8J8ZdwwNXHt994RPRZaUf1RI2+2ic3FrVpBJIALPYDkOVrQAtLqD057xKbinbfSGApbba7vXrF8EoaYLGlKgeR3379I+rYSclEoLUpwplO3+TMwvHxfD4oBVRGwxXipM0SEJcBGkKGx0sw2Is0BoMXxPo8Ls/xZlyFKSWIb6iPcnzXzkainS1+UYfxXnqlzVy3Ohwlhs3rd6wCspYWz/Fc5YGkpOgA9XDv7HtaMvOzHzZupeqt2u/qw9IhNUpJ1JNUm9mbnf87RFWaFKlHTKU+7BTFTehIAazByzGGjRDvs+peGsaRhkqmaQHASAbCgA6MB9YeoWCHBcR8vx3ihCpKJEsFgB8NHXR1FxUXowvH0KXjpcqSjUphpSz1NR7wGi0X6D46M5iPGUsKITUDev6R0Lg3JHy3DSZs7iSwAo5LD94nLzBcleiYbG2xB37RefETDhTbnHKkjFFKlUCaFt+naOikTGsnE6kuC7cuW0Tm4sJDndrjm/vAmY5elMolAKW/xJFN+b84EyicRwK4gbE9G+3jJAY7n5cVoKVBgRzFeV6v6QkzHJhLltpd2cilrGlP1hsnGhW9Xi+VM1ClNjSBKF+wqVGDxWHBDpDX/AJ9opRLUxcHTz2G0a/OJmmiUgBVC1jt2Bhf/AFgS6Vhg3f75wri6pAsRyZJBBoR25xNeKKVuKcm2h35KCgMzV5hulfusBLy7UeEP6/feJK29Q4uXM1X9IglENP8ARlbEA0dwQA9qxHF5apAdTXZwfv7MNTQLAZbk0qdoOw+FUt2SVEe3eK5cwJIIuLQ1lZ+oJCSflT5tGtGCsioVpmSxYVIH3Xn0go4J1Egsgu6fvaBf9ZDV9miaZ6UpBcgVv90jKUTEMRKRLFAawTJlag9n7wRh5qZnEOL0EeFYQdq9+Ubi+w4BeWoGosdok7+jw3k4dJTqdweQcxYcCCC23IQlr2N8SEkzCnS9mi7DLJSB994Y+Qzb9/rEp8kKobEWhJO0H4hLisLqoKs7OawESdWk3a/7ekaBUgNShqx3imZhkiqkh+Yvb9vaAjcDP4rD8V71gCbgyk32eNAvCyjU6gCaffKKcTgXJ0h9PMhjTp91iifHBXH6M+lQF4ZZPNeYNmr+wia8qc8aSAKMKOehgOVgt0k3pzhrsnJUa4Zhpq5Gpg4POzxn83xQK1FyS5/l4sxq9EsJcuaknmNoQzJrkwkdF7G+FmHQTRy9+X39YTTlsSIaYdfAnkxPq8KJwYmDDthoMwKw5Ufww7n5utwoksQ1bUoGhdJSAgGwb1ijFz3HxekBy5MFWFnNY6E8ycSY8jcENxQymKUhkrS35v1iGBzVUpRcMg2cW5ekMNMtXxzGPubwUMukBtZcKqKn8makdKlYzjRGd4glhFT3pftA+FxWtJUtOlV0sAHDUPc9Itx+TIAPk70KCNT7UN/yharBTJbFSFNs4LD2aNYKGOExQ1fE4NnPtDTDzSxPtGTkSpvEUppc0pBGHzGYGqCKWp6coPIHEPzoGZMSgFqOTtveBkYMgF6h2o7di1orl4gqWSxryuANuW8NsNjgxDjpTbqINYboWYMkr0qtsAXhjLnoQpQToJ3ryFvnAM/CFQVpevIfQ7QMnKW6K6xO6Hqx/OzJBSftv2hMmc6VJFSfukQGBUHS9/ygmRlZBcn5MfkYDdm4guDwwJ/uJLX5PzrDGVhcNMJAKkludf0iwzWQUVO4JpFaZGpqXf4dvn1gqkaiK8gFkTQ/JQ+Vv0hd/STNegmo60i/E5ctCnS5HN6/bx7JxZc7EXPNzA/gKCstUqSCVlOkGz1PYGDcDNlrJKUs3W49TCDHTAaEnc2oH2EdgczKKJAP0hW/oKNlgpqfwkMeRg6TM5V6xl8kWQ4IqagN90hj5hNHI6bVhZJFIyY0npJF7QMqQVbt0/WAsLmCRwqNjDKWt2qCD12ryEToonYNOkFOkF6G7e8BTM1Ds4ENVYcEkEJ7gn6NA+IyQEFlAf8AV/WMkvYGBslRoAo3vURfLlPRvyMDycqUlqgnoDta9fSLZSFOyjW4Fi3aGZkWzJIpVt/X9IWrw1KV67w2MkvXvAGPkrcBH/YHkX/OEuugtCafh1mhLt1dn5+kB4jCEPSkaCWlWhrkUiczBFV7wyn9kvjwz0iUUyz7fOrwBiUHXUfZjWqywswb8/u8Cz8kLvR93/KCpG4Cn+q4WHY9G6QFNtDuZglJJFw4LA0frAM3BE2FKtBVIXjQsjouXhmNjHQ4aNDIy/QrWoA+u29LvSGUmbLmMSBT1b1/IwLmkqZKSuYhTgj4SPh5KfcfbRJCFeWNA2c0hnhlo0RNAsQPUfYjyZikA1v/AMqnuLQiMxqEkGLZGGJ2PeAGgqYEqVTgDM6fZxaEWOwapRBcEH8Q3PYWh1PTplhwQHbe4v6wCnEpVqSah3YmjjfpDCFWXBLjXSj8nt/MHzZkqgBQ53SQ/Sg2iKcDLYuJTtwhyq7fd4XFIROTLCRq0lRKQOEWc+sC3Q1aOsNhilLEg1/kdP3jpsgamcgkUcU6fYgBeImA0DjnDPMp6UYVKxLSokDiLu56k8+W0bkDjpysLqSAs15JAA+nSI4eQgApUpnsHY9TvEsFP81CVAgAuxUWFLh7b836RL/SpkxRCGVaoUlh6vA5RDUijEYcjhQouz/oeR/mBBLIprAUPQV7w5w+XaRqmrSQxCAlYOpQbhDB33LV6QZO8M+YQQuW6dWpGh1GpZ5jggt8jttC8kNRmVImhNUu9vWPF5aQplsp7lBBPLiI6xosPh5KkJUZzahVCnBTsQWcgghm+kEJ0BSVSEgJUSla0pKVJJYBQDl02dzvA+T6DwMknKypRDuGuaM5tW5eC8PkcpJoCSL8X7UMPcfhQt0pWepmAtuR8L8re8JZWBWkkyphmrCqpTyVQKCaMQTXZq0aGUq9C1fsGlqSicoBRTpqSrr+Hm7OYO8wgBSVAg7OPSu8VeL8tVLlS1zAoKUkAh9TEM9RQEvboYlISmWZUkJYuQoni0kA8RrQEl6GgU/db5DVQCrCBayEqClmulIsOZLsT05fKJHNClcsJWyAtKVHyzXV8LPRiXDuHa8BZzIUgrWUEJAUdTg8SjpYFJOxPL4rQJrmnCplpLspCk1YUqkdwVEehgqgUxzM8RlOIMpKlTBpeqQ71sE3p6xNXiwodKiUqNipLABrKcgRnM2yDESpiZ2l0AJV5jjTdrlqvTrCbN8YZitSiTRm5b05CsNGKtMEm6PoqPFqVMyQVaSVVcHlpPzoXhTjc4TKnmcgKU29tepyRyADsAP8e8FYPNECXIwrDXMlhSuENxAFQ6KupxFmEwMiZK061LCAoaSBqAJcMonhIIuxF6VgSglpozbws/1OYubI1SpstJJK0K3Syr0ZqC5De8F4hAlaiFFW4lpYAAkVL2HYt2gRf96Ul1fFxaagUBoouaenK148HmEGXN1JJ4UqOni0jUSe7V6RlH0Zy9gmSZ+VFSFIJRLS6ppLkA0ClevdgK7w1k42WtehKnJDg7Hsd+cIMpKTNmJlqGkpISQkArFioE1IBuklmJa0LcpzMSsTLUsOkJoDtqFD3D78hCTirHi3RvBLLR4UwsOey0yitLMNTJs5YqYNz/OGtQAWIf25xKhymajo/f76RRMS45wWjidy7RTOYBmP39YwQbT1MdEfN7et/V46FGJeGc0lYiWrzCtCkPrUADLYihc0T2Kq7XaGwx+GEsyZWLU6qugOADy292j53ivEBnICJqyoXFEhi3QN8mMBLWSANVNou3Jk1GKN7hJKVgrXxzUkpUmyVaTdxUuKtTvHZunzloWJowyhQFBURSreW7K626xhjmSwkgmoLfe+3tDDLM6YBC9O6gpRqNWlAF6cOo9KQUlJ6I7j0e+MJk7zT5U7zJarCWkpINNQKQSp3AN7ARPA4SeQArDzzMUQwcAAblepyKj8TC8K85xSQlRSCFeZpd7UCirm5I9usD5Hm0wTpbrPxAPe/eKfpCJe2fScPkqkoImoEoqTQuiYt3qWHAkMbVJcWinA5BLmYpREwhQlJGkhLsCXpatD0JudqZXiQlQSvj+EBmepW/J/hHyhDLmGZmJCNSta0pYCukgamb1L9ISX452Ou9PoMzLgiSBM0qCXIdn2DAO1GGxq8I80zgzEokolFKQbkkuN9VW0sDU2EM5aEFJStJWpB4ioqSoHSOEMx07+sZvOcWWWxHlrOkabhg5Salw4+noFBy/IzmovAHNM+lqC5GC1SeJwkqKxMKSlkpJoHZ2L6iBBmUZZNwoVMxqVEBtBRPB4j+FelbgPyF3hJ/TytSNJBW4Kv+4KvYBo3UzLZs+UkazKWpNEn8QodRA/CwNzZyxisoqKJxbkzO5HmalY3Sl1JmKJUk/CCkHjINBpG/zjYa5bKOoliXUkgJer0Ieg7WhbMyZOHkEy5aPMcqUpK9Tar6EuyUlhS/pFIxo804ZKSohJ1EVDggF+VfrAVewtOsEGYY1sVOQZepQUFy+MpCkqSkOGZwRW/PkY2SsKJbGUtKSmwLmW7cTqJJIo1+sL86ylU6UlKQUzpTGWo7uCNLnZQcU3aBcJm0ibIlSSCSpHFrLcIcEkhqkp+UI5RGUX0U/+TKXOkISpv7ivMbokqYEsTRPxAc+cV4XPTiZ+ISUBCpB1InmsxBSrSOpBO3LsIszDxChSDK8pA0kvpASkghiqnEokU6at6NncuRhpU0zF+YXJ/tkhgxo5NVdi3tDKSaoDg1o3wWYTFzJ8rEr1p0mcAkcJAWDwjsBAmJx5E1Xly1zVlqVLJCRqoA6rXNBA+L8QKmE2WVOkbkBXCEhmajCnSLc7xK8Cp5S9UxSUhS3qgJCQU91EH0+YStoo+rCMsws7GrKZjy0JSSuhBAGyUmhc77VPe/G5PJlPpSuaklOhExXCD/u0aST0B3EU+DfEhWudNnFa1qSlLtqBSCSRoF2oa2AMaDxXnClgDUnSqYBxEkDSXcV/223eDw7F59CKbnQZMpQIuFJNQ3FwubpZgxhb4qEzCiV5SklBSRqSgAgliQFVZ3LMbPH0H/SFP52JCNI4glCBqctxqbdyWhL4mz9EzLpwSAoVQEt8NWSojmAx7iA/JqQFDGz57h85InoWS5+GtxqpQ7M8HZbnvkFaidWtRYDsSSfVh1rCKZls1BQVy1JChqTqBAUL/feIzWaxv9Iq5WIlRscqx4SUKTN1FnCGIIowBUaPQWH5RovE2MKsKsuXSkqSd7cQ7FJIPePnGVEkqIDhIc9BzjQpzdUxAkgP5qVpB9CBTvEuVMrxtAaskVhhKWZ0srACvLBIOlVBXe9u8UzsvdSlhgAzitCwJApYPekSXJTJmkzAJhAbQ/wszHqQAzQ4OKSuTMWlI41eo4UCoHV4Cdqw1xdAGR4ATZ0uoMtExOpJNTqdj24WPfrH1DVqpQvGGyWRoDuHIe9Xozelfsw0weaK8zTqegNbdWf8oUJo1T06mYP6QuzTGBDAs6vo1D7tAeIk8WvzVoJpUUpX1vziyehJQH0kuK2+pibbHSQmXm63oKdhHRJcpi3lg9XP6x0LyKUfPCKRHWwj2WklgxJNgLn0j3y2qQw6x1Wc1FsxJI6k/wAxZhUqCwwBNS2xCRqP0jQZLjpkrAzRJQhU0ELNdSgmqdQSxBZrdSeUDS8xX/UAhI8yXoSo3FWCyzUdyDRqxnFpWaMk5UBZlL8yR5ilAK1F3sbhu7Vf9oo8PyCJwcMwJ9CPzeHnirAoQqeAQELYoS34vxAEcKSK0LchC/KMW8sSwnWocIAup6gNeNG+NsDrlSH2LzyQiWAmQDiG+Mk03BoWZmoz1qXck3wXjAhc/FqCf7ctKQT+ErKy6vk1BVwB0Ax/hGcmUuev4wXKBVgx1VAqQWoGpzhQjHqOBmSwksZ6dTf8OF+jgmJXyKVQzzDx8rX/AG0pSl+IM7k7vSvQRypq50pZSwSNS1lwNKQCWSbuaCg+Txilz2YcjX5vGt8J4Iz5S0LOmUv4S7E21aelBs0VcuMSajyYlnY5lUU9Ab+gHyp6xsfDeoAKStQWtQSBcaQErmPvUb8kh7wYMwky0L8vDoloSCAUslSm5u5V3hSrHlWHE5CCnQrUyB1NS2xAqd2ikWmTkmjUZ3iFJlKVLUxTQszk209HNPnGWm4gYZKZQFFcSiksVEOxmqZ+oSlhY0MD4DF/3igElM2YVh1FXCASkXu5r/xgdOPlLnYkrJ4CWA3ZWgkHoCC3flBnTSYIY2jT+Gc0WpRUlAHEy9alGXMoCzqcpWwf4oo8YaUTypKapAHAkCXLSzALI3Jo9NgHaBMVjVLUyeGWgASkpLafiDjrWpuSHieXYhQmMqutJfUX3DPz5W3MF+LOjLy7gmwuLlqmo8x9JAfTvUlulo1uSYFEhalp0rCt1MVEdKcPYcoS5hLCBqCE8IcNUen3yiWQY3zJssLDIB1K7AE+5YRCUeJZS5DvOMekhSZklBlm7JAXsHetRzd+0Y/PZ7YdSXSSqc5ajDSAkAchpG/LnDnPPEaJ1pflkAhjf4iPm1Yy+YY0aSoJsojazDpCxXsLfpiuXiykJCSQUnbm5esazCSZJQPOK1A0CtTJGokqUlLVIJrWvLliFYipYXhuZ6lIlyw5USkAd2/Mw82LA+q+FsDplTJSZyZwWkjV7gv8oFySTIUpaJydM06UqBPAtuQG/MvvCT/XFySjC4QvoH9xYZ1KNx/xD/bQXhsFNUUTJg0qAsbnke0Sg7yik48dsc5/kXnOg4lQqo6SgKQ6rWYpAPJ7mPm2ZZGuQQmekhNUpUA6SdNCFWIeNzgZ6y/3XlBE+UmYgomgKTcg2HIjkRzFYrFUsIyluny+VPCEqCHBWNJq9jX0IjQ5RkKtaJ61lMsJQUgVUXG1ab87HvFiPDstKpnlqcLBSQWBQCzkf5Cl6N7w/wAdIlpQFOBw6As2SCANQG6tIoOsR8zaaii/hSabYizXKE6fNlFSgbpUOLuCKK6sx7xnRP8ALXuQfiTzH6wTPzV1hMoq0uwepqaQxmeHJk+chCGCluSVFkhn1EkPYB+fR4dJpAbTPcHiQQNKnHX6Md6wwkY4AsoN2P8AMK8fkkzAzvLK0zBMSdKk2JSzhjUFj6xcJ4NKh/usHGIxx/VFwlKhXpfpFM3MFpU5GzFt+lO0Ua9LNQMKG2+1/lHoch0X2Oot8u8BpPsKf0QGaK3P/wBX99Uex6vETH+EH/sR7R0S+P8ART5WJsZlv9LjJSUl9KkEF+ZBv6xvc3ymRNlrlrQ4DnUGGlRsoNvV4x2OzIKzRCnGlMxKbEuwalP8g0fQsDjQEOlIOqp1pBdiQAx5V+cNTlSA2oqz5RgssmJVNYKdIOkhwCtBHCCKnc0tu0KMNmkyWrWlakrJcrCiFF7gkGxj6tmyZGInJMzWhcoKKFJAAZnUG5Anbd71jKjKcAlNNU7mrVpvvQH5RVz4umTjDmrRnpOYYifM0oCpi1sGSlyrlq/y7mNX4K8O4mVPXOmyigS5azqJDamDJcEsplWvXpBGBzORLAlSwmSgkcSSdSv8SpV+4B+UaLC4VEpCihR1qHFXgLWYGzhoHJzTXoLgoa3pPxFjlJwICNKpoIMzU7sarO3aMThZydSQEgHymmAWJ1EpUfQgP1hpn5WuWpaS/mEax0Fz+XbtGVxuY68TwBgoIQRSgFSA1wCL9InBDSYvxuXMurhL35j7pGuy/NpaNIQoBISCs9NkMxbt1hRmKkqwpAcqQQbWeih2esZ0Y0tpejvFK5fwylx/pusZmiJi0kMUuwBBPqEizmgFXhljMwSmT5fk6QtwbOLXCaB+Tx84w2aKQoEGqajvzgnG+Ipy6ai3KGjGmJKaaHWU4AiaFy1DQlV1EBnoQ5+6wPjPDq8MtKwtE3UGmJPCeMcaQ5Y0PxOGLGE2BzRSZiVqGvSX0k8LizjvX0j3F5tMmFS5h1qUalVW3py9Ip3/AIS/ZppeZCUoqKXITQKpX9WL+gguZjErCJjAEpZQBsQzerH2jJYTHlRCVF2HD0bbtBMyWsK1JLuQ6e9Ip8jsTgqGU/MVlkpcknS3N7Rqsj8JzJJSJnCVoe73FO9IQZZkU8FM0ALSHLJLqSbAkN3s8Hf+ULWgTNRfX5aQ9AE0c/NNOp5CI+WXsr4o9orkeJMLIxGlWHSsJVp8xb0SHdemoNbdL3inx/iJRmmWiUmWtUsKJQGSol24RQFhfrDnD+IVTMqWosVBJkqB6kIZ7gMoG8IPFWSTEHWUkUQEuCaISkNq3BrXnGxKmbZOzNYfLUtJKiBqClEk30kgIA5lm9Yc+CcKVZhKGkHUZiUvYaEqY+hF4SSbpJLplgkD1JHuY3n/AKcFCEqmkDXLQkAnYTH1NyJYDs/MxPyYmx4azZYKZIwQAQEaigKXNAAKnvpoGTyAu/zmnOPNIK0BrJ1sFV9HHaFuDwBxM1KnT5Ql6WH4eJwodhueQg3M8YmUoCVpSUOVahZNnHewa+3Xl5Ps6HFdFOMygoBXLSdNyKuObPcQhxGI1k7NT+fusajLs313BcWcUG7km3rWm9Wrxs6UskTNFC/UEcyG94rHz1hJ+GzFZgqWhINdT0ry36dxCybjULRoWVJBIJUC7F/iKbKvWx3ctGg8S5O6iqWkMQGKSSKXoTRzy5R5lfgyUvDmbPm+WC4DM/LfrF/li42yK8clKkZUSvKDJKdQW6lg1CQHcbjnTpFOW+KVS8UmcQ6QQCk2IZi/pFeaYXygQCCZZYK5pNj8/rCvEqCkBQDMeJoH6+yna/w3PjPRNXJnyCVJSQFBNQAbkAeoPpDLAZUmWlBmoM7WCSkOnQliQo2cnls/OPneDxatVC3p+cbaX4mmBAAZSpiEo1EPRwKuaUp6wVHBb0ExeIStZUhBSlPwgubdTXf3ilEwIOqo7Gn30horEJlJCS4cOph/lt0DRHGS0LSVy2A/EnvuOUHiC9BFYp6kl46Kgnk3v+RjoUYn4wyESpS1pVq1rSS7agXJp0qYbZfmi04dC1pKiQhJCS5DAB1Enn9Yb4qUFoKVNa/0vW/0hDJUZSRoN9Wpu6Qmn/U17QIDSV4GzgFqWbuNHaocd4+fYhKpE1ct3AcEGxBtGuxGOmlm4klXGAKsWAPofrAGe+H1LWJoN2Ck+zg79R9gc/TD8dq0IcDMT5gC/g3/AF+bRuBmIUgEFwRTrtGaxGRtMf8ACQB8gx+kMZaZctKQXYGw5PWDyrEK43pfMxSkpIQsukl6PRViOoJb1HKMsAEzqOdLkk9qfX3h4qR5U8y1E6VuHvwr+FVabg+kBTcHVT3BtuW7QINMM1RRLxuiVONDqQUf/KntGbKd4eY6STLU1gHIblC3CSwUl4osJvQMRIrjlRGGsWgvC4NZQqYEnQkhJVs5ct3YPFCjXoY9GKmaBL1q0P8ABqOlz/tdqxcuUw00p8/4+9414aiWCk6iGd3DNeNxlmQFBM2cqXJ0gjyyp1lTsXS/DuGNaWhT4Kk6TMnu3l8KFf4rV+LukV9YqKFBaSS5uav1eEb0pGKrTZZhi1hEpWHVUk1SWDC4PI9DGZxksrChLQNSlOEoF1Eiw6ttyhtl+ZGWhS1jWCNOkksravZ9uUQOaTtGuUUSwHBSlCQCOu5p1hZJt2h40lTAV4hUpCZS2ltxLTwqBXqBqx6CDfEmeKmYbUkESypwORI4g2wJq3UQnm4nWp1sTzag6AbQZh1pUkyiWSro7fnQ1/kwF+zNfRlstWQ5CiO37iNP4aSopxGktplOK7hQb2B+cJV4ESlqSk6wDQmj9ekaLw9ma5WGxYAHwhYoP+J+op0jeX8cF8f5Ib5R4i8rCS1KZtSkqJclnYeggOdnaDMoVEggqK9zsfQVAr8XSMzKxJVJWmyQoEh+b07OAfSA0TwHHvEYx1lpPD6eMyKZaLqUoE0sLECuwoPR9jCTJ0Cf5i2JZTBTlzRzpDgAAN162EI/9WVMMtINEpCW5sHPzAt1h5kOLQtJkqLqRqUzkAvfWSAGH+L1PaJONN2UTxUaPLJwB4hUWGxa1xSFuNwMyfiJiSk6QEhKhQChKn5VMUIz2WlRTrBa2ioHqSmnZLRKd4gQrSHLPxab94dYkxKbtAmN8FTdlSluCG1gEvQjiAH8RlpnhfEYdS0TZakoUCAsglJ5EEOHb5R9OyrNdctiUgDZQDlI3HM/SDZONCXCVpSo3ZvpvFJeSTVMnCCi7R8ayvIJ8xCjLQpQSpnAJ6E9Rz5OI0acmn6U6ZZUoGzNRIS3Sp2j6FIzVYW3mP3oml6CjN/MZzMv/UaYFqRLly1JBopqHrWDHzWZ+J2KsblkxSn8tVLuDRu3Qe8BLdFhU3Fvto0eG8WkSTNnqBdYShCefbkHjO5rnaUz1CqxUKszvtR43y28QfipawVeIL7R0Wy0lY1AIY81AH1HOOiuErZpjmLD/dzah+W8LJsxyTQPsKc+/OCTLLfxFCpQ6/fOGwAZl6T5E0pSG1JBVuWrpH1PpCefmc1E5SCklNK72s3f7rDPDYlWnQDQElu7PSKMShes6hxA/SxHSJNJsdNpAWLQfM0lwOfJ94CUFEFAV8Ki/sPy9odyJRXOJUqxCi+wvACJSSVEOXJ+z3gQWWGctoplyypOhVdIOk0cVBam1/nFhk6lnTYmn1ESxJISyQARS1+9X+kTyWcVLSCxULvS0N1oveCzOZOmRNL8RADNs4JflSM8uU0tCk3asbbxhLHkTFG5AHzI5H3hOjCKMlKwksUAu1DQbwYytWaSp0ZrGYUoLKob352i2ZgAEIIVxKdxy5NFeKSoklTk097fSDcPLcJUeUOTF0lHGByP0hxlGGlKKl4hehKW4U1WsnZNCwDOVVanOgOAQNaiTZJb1j0iM0FDfNc+QZf9PhUlEgEk6vjWo3Ki52AF/laGsuXKVKQS4UmUhXRTJSm/cexjIiXDHBlagmWlyS5Af/FyQG6C0K8Q8demjk45KaKqyGHTl9HipM0CUs2DW6lmaEnmE15msFTcR/aUOZHtGjLBpR0EUqsGYUg97wqVOiyVOY15fWFCxiu52cxblqnK0BTCYhaSLuySoe4EUTkd3frEJyXSSlgbBixD39oL1E1jsGyvEAa0kOFhj0Du/oRAU6RyPMQZhcOpA4rmxBd25EdYgC0nEAtVQUCb0UKDk8Ko+yjl6JZTiNB1GrH8qQFiipzd/t4eY7CDy0KAOlgl+ZA3hZNlBt/3ha2xrwHwExS1aBVSiwHMmjdz1jYpyyTIUJa5iVzKakpJLq/xfcA3MJvDuDCVqmkOJQKv+x4Ue5f0hZj1l9T3f6xlrNLo2+c5e0pMySsiakOQ9G5Jcu4EZrCZ2pOon4vv3gzLc3UcOSTUII68hWM8ssogi+8GVSFhcTQZjmatDJUa3LmvTtCP/UVANflF+LxgUgAdPaJZFlKp09ADtqqpqBq/lEIqo6dM3/1gdmEhemXIIUVpTqUN9S6t3AaE8snWQrYtX7vGxzLLfKWpfmeapRJJFh3Ny8J80RqXrOlLNqvXkzxVKkSb/wCqLMM2kW+R5946D5MuUUh1j1Sl/wD9R0UTVEWtGk1YcgaWehfl2pHnlOLl+dG9zBGvmG7M3tDLBy0hLuK9ACTvvGboCVgOGy5klRpQ9Kdmi/DLlrSVuFEOCVGg08qtRxBk3d6PS13/AD+cJZUhJJQU6Sl2oBvZg4q8TSY+IWYifLxKJqkKLOAqrFjy9hAiJQSAElwKDpB+OwWg0F3Bv99bwPpAisdJMIwmXBTKIcDYbXvvXtEcVJQiYlSAW3G7/fvF2XTWcFuYfn9/SI5oklTkhzRuW7ts+8CnyHyjzxRhvNwqtDE8JHWqf3j3KpZGFkpWACkMQQNjQFxQ2p0i/ATOBjQgsXFns3Pt0ikIUgnXxJV+IAP6t9IXi6oa12ZXxZKEtVHBJcb07sHr9Y9GGDRrc9yMYhAUwUEjh4g/EGowoxYseTRl8ajQldKgHbe0Ui8JyVMUYDDhYJs1A2+9YKVhojknwqG7/lB6pcOxELVS2iOX4tUubrQSCC4P30pB5kxFUnoIUYJzmSBMdBToXxpNm1XDbVeB9ZCVAtUXiuaBpCd6/lHmIQEyGBq3vvCKNFHKwGVqDq2DRbiv/cA7QRMlvLb/AG/lHuDkFSn5JHv/ABDUJYYhb1t0FhHEv3iTU6RMSnHpe0BmRQh9NCKekD43BqWkgbkV+cEylsT6+kFoCgl6tzuP2jXQaOUk+Vo4SGoQGLixhSpLtzBDj6xopOF8xJCUstt6hVrcm35xn8xw5TP0qNaavV25dPnCWmyiTofYFMpCZiZupiAQE80O2rpxe0ZvMJDo4SFCocQXOdMtRGqyr2tQjpAEkn+nGm6SafMn2MEVE8Av8LHSRWC5vwKBFQ4rQ9D1/eI5egaQb6r9BFsyS5ao6c4yjaM5UwTCZUTVyXHy5d4c5HmM2XqkA6Ul1K2VTlV2LQDKmkh0tyo7hm+T7dorTPPnlQcqKWPqGJ6wGgpsc4mclSlFKil9hUeo6xT5RJY1Hf6c4DlzmDEV2+e33ygvDz9iAeYJL77RRr6Jp7pEYeaKJWQBYPttHsNMP5ekOspPIBRA9o6Il7GyMCLDnUg/qYa4XAlLh37P0p29otOFTQkWs/1bnEVqRLBIAO7A1PzIEFyJqNHHDEXYD7+/1hVi1lM3VVutHpB6ZhLqLjdtNfZ/pHqiFh7g8vVrjnygRf2Fgc8JmJFSzbt0bakJJksV3P3VoKxuGJUQCUgNZvmd3gROGHNzzi0STdnaXNLHZxT9IkZhI0k2sNxEyluTjd/oI9lST6dWp6fnFBSzLZX9xmvcgmtKV7w9MlqaAQdye+xc+8JWY0d4bycdppMFfYxKa+ikWBTsCuWrXLfSaqTtS7dIBzzLEz0Fcq5DKAFai/eNGvFJ2IrYUdu1/aEOOwpqpAIH4ht+4hI9jNYYvAZWqWpVmLb8oYeV0g0ghVhvt+0UO5bs/wB7fxFiRT/SEuwJblWK1yeVfyhlIxSpaqFPZ3eu7WIgvEoROZvjLb8ujW/WEbaHSTMnjZbFB6ge+0U4qUVKArY9moze8OM8y0oUlLVd+laD3ekBY/DqCkKAsa+kYxWZZblEpGG0qI5N7QbOl3BIruLG8CTX1cRc7ACnO/rDCnpW1DUdqQZg9Ki2kC1j+94WGbt+vT9YlIxJTbY7wGrCnQV5YcpqXJ736WhmmckpCgHCaBO1STUVv6W6QslT0uSTerE1ryiIxbLLJLKotqvWxbs8Cn0ZvbHuHl0LJOlvhLUfdJIoKwux+HBxMwLsoFL7J4f7b9gPeLMHiFTZqkqPCbqJJAaz0tv8oNnzJZ1awmpfUl0k0IZxcEExKqZVO0IsOoFGlY1JLv069DFErBBJ4aj6d9oZYOTonGg0EsQHIY2PF+cEz8qSS6FpBL8JUxpslwB6Q+C6Z/KS7p3SS3L19RHubZotPA3Ea+ht/MM8PlhkzjrBqOYLvzALW/OKpktBW5S7WL1Hz5RkzNewTCySlIBO4p1p87x5MIM1JFAU3bqYYyxql1G92rQjfb1EK8VgZhmJKEKVXYHaxpb9oIEFLw/FcNs4LerOWi1SGALjsxp7W3j0zwkHWkgtu4YmzvWK8QtQAfUQzBxyenKHEL0THDkgnmbx0UzZYeigRHkANn05KN1Fibs3oW9GiubIP4gFVo4B7Pbf+d46OjmiWYGmVpJZRG7Euzs16ADq9tovE1wQ+phV7F9r0jo6LLoUHxssMFEcnDN8j7wvUkbE9Kv+UdHRSJOXZ6JQpXi3FX7uzQTLkE0TvHkdBk6AlbGeHytKWKqn2+/0ieLkhTPtypHR0RsrQJJlaC7BzSw+sSmTa8vn7+0ex0ZmQlx2DUFFgK3I683N4VrUhyxBexIDDraOjopFiyVFF/b1+cW8qN0H1jo6GEKZoVqCis8JBAU5FLbvcwTjZaZqQDwKp2Pq/wAo6OhWgpgi5BFCOlovm5fLWgOQFgmtXtTdjXtUx0dAYV2D5jgpCQAhS3YanZ3YVF6ekKmSC1zapszX69I6Oho9AktL8GE6iVljzZ/V4Y4HKkzEOS7sAQeZoa9vaOjoWTpAOzDEiW6QXanQ6SzkDYxGRjNc46gGAIdgyWfZvrHsdCeivsJxssEBaCdIL6SriPcooK2faKvODnSNgQ9SCL3vvdzHkdBStAbpl8rNQRxIqXqAAR1IZjy2sI8k4FKjq1O4elDS7j3pHR0aUa1GjK8YHMIlqcuoOCdy1PSHK8rnSZRWpuEuVUY2ZgH2Lu8dHQ8GxJobSQ6RqZT1Y+z3irEZbKmII0hB2IA9xY/XrHsdHUla05bpi8eCl7T0N1Ch+v1j2OjolwRXmz//2Q=="/>
          <p:cNvSpPr>
            <a:spLocks noChangeAspect="1" noChangeArrowheads="1"/>
          </p:cNvSpPr>
          <p:nvPr/>
        </p:nvSpPr>
        <p:spPr bwMode="auto">
          <a:xfrm>
            <a:off x="155575" y="-2560638"/>
            <a:ext cx="797242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2" name="Picture 4" descr="http://www.thebricktestament.com/genesis/call_of_abraham/gn11_31.jpg"/>
          <p:cNvPicPr>
            <a:picLocks noChangeAspect="1" noChangeArrowheads="1"/>
          </p:cNvPicPr>
          <p:nvPr/>
        </p:nvPicPr>
        <p:blipFill>
          <a:blip r:embed="rId2" cstate="print"/>
          <a:srcRect/>
          <a:stretch>
            <a:fillRect/>
          </a:stretch>
        </p:blipFill>
        <p:spPr bwMode="auto">
          <a:xfrm>
            <a:off x="914400" y="0"/>
            <a:ext cx="7391400" cy="55435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8915400" cy="1143000"/>
          </a:xfrm>
        </p:spPr>
        <p:txBody>
          <a:bodyPr>
            <a:noAutofit/>
          </a:bodyPr>
          <a:lstStyle/>
          <a:p>
            <a:r>
              <a:rPr lang="en-US" sz="3200" b="1" dirty="0">
                <a:effectLst>
                  <a:outerShdw blurRad="38100" dist="38100" dir="2700000" algn="tl">
                    <a:srgbClr val="000000">
                      <a:alpha val="43137"/>
                    </a:srgbClr>
                  </a:outerShdw>
                </a:effectLst>
              </a:rPr>
              <a:t>also had flocks and herds and tents.</a:t>
            </a:r>
          </a:p>
        </p:txBody>
      </p:sp>
      <p:pic>
        <p:nvPicPr>
          <p:cNvPr id="12294" name="Picture 6" descr="http://veenome.com/wp-content/uploads/2012/07/sheep_herd.jpg"/>
          <p:cNvPicPr>
            <a:picLocks noChangeAspect="1" noChangeArrowheads="1"/>
          </p:cNvPicPr>
          <p:nvPr/>
        </p:nvPicPr>
        <p:blipFill>
          <a:blip r:embed="rId2" cstate="print"/>
          <a:srcRect/>
          <a:stretch>
            <a:fillRect/>
          </a:stretch>
        </p:blipFill>
        <p:spPr bwMode="auto">
          <a:xfrm>
            <a:off x="5143500" y="1981200"/>
            <a:ext cx="4000500" cy="3000375"/>
          </a:xfrm>
          <a:prstGeom prst="rect">
            <a:avLst/>
          </a:prstGeom>
          <a:noFill/>
        </p:spPr>
      </p:pic>
      <p:sp>
        <p:nvSpPr>
          <p:cNvPr id="12296" name="AutoShape 8" descr="data:image/jpeg;base64,/9j/4AAQSkZJRgABAQAAAQABAAD/2wCEAAkGBhQSERUUExQWFRUWGRgaFxgYGBwcGhofGB0YHBgYGhwbHSYgHR0jGxgdHy8gIygqLCwsGB8xNTAqNSYrLCkBCQoKDgwOGg8PGiwkHyQsLCwsLCwsLCwsLCwsLCwsKSwsLCwpLCwsLCwsLCwsLCwsLCwsLCwsLCwsLCksLCwsLP/AABEIALgBEwMBIgACEQEDEQH/xAAbAAACAwEBAQAAAAAAAAAAAAAEBQIDBgABB//EADwQAAECBAQEBAQFAwQBBQAAAAECEQADITEEBRJBIlFhcQYTgaEykbHwQsHR4fEUI1IVYnKCFgczkqKy/8QAGAEAAwEBAAAAAAAAAAAAAAAAAQIDAAT/xAAjEQACAwACAgIDAQEAAAAAAAAAAQIRIRIxA0ETUTJhgXEi/9oADAMBAAIRAxEAPwATCLU+9T9/WGUrL0qcMdTkd6u/5fzDJGLSAE2SKNsBYRFMlbKZnfhNgRsPSB5OS2JFIX4vAlI/tp2ci/SnWsCJnrIZLlob4jDzikEkAJrw+jl2s0QUhUxLM2r9DW3Mxoykskg8bF7qmctQpF+Hy0hFWUHchq+pieIwpkoJ3cfdIAxGckuQ5TZu1oMr6Rqw8zFIAGkv92haKwTNxaVCtDs37xRNADEGCsFSPJ1PSK0TesWLUFByai3WBvLrDJjUTUqsSS0VkNeJA2g2BoJUXDR5KQwvEZa4uCB2MLYEgvDY9SaD3H37xfJPmFgz7nlACQXIAPWLsMlYqBT9IDX0ZocrymxKrX6vDbK8w/p0qTLA1KupqgdDtGaTjVzBW1Ia4QUch2a+8Im12L0b3JvEPmP5hANSDanLvDiRiErDpLiPm6MSGYU9faJIzZcs0Jetj84KdjryH0uOj59N8TzmDLPWD8L4pmhGyuRIqP1jXQy8ibLPE+MJUUEkANT6Ec4xOLFCQbMD37Q0zbMisus1LAHfcmnc+8J8ZdwwNXHt994RPRZaUf1RI2+2ic3FrVpBJIALPYDkOVrQAtLqD057xKbinbfSGApbba7vXrF8EoaYLGlKgeR3379I+rYSclEoLUpwplO3+TMwvHxfD4oBVRGwxXipM0SEJcBGkKGx0sw2Is0BoMXxPo8Ls/xZlyFKSWIb6iPcnzXzkainS1+UYfxXnqlzVy3Ohwlhs3rd6wCspYWz/Fc5YGkpOgA9XDv7HtaMvOzHzZupeqt2u/qw9IhNUpJ1JNUm9mbnf87RFWaFKlHTKU+7BTFTehIAazByzGGjRDvs+peGsaRhkqmaQHASAbCgA6MB9YeoWCHBcR8vx3ihCpKJEsFgB8NHXR1FxUXowvH0KXjpcqSjUphpSz1NR7wGi0X6D46M5iPGUsKITUDev6R0Lg3JHy3DSZs7iSwAo5LD94nLzBcleiYbG2xB37RefETDhTbnHKkjFFKlUCaFt+naOikTGsnE6kuC7cuW0Tm4sJDndrjm/vAmY5elMolAKW/xJFN+b84EyicRwK4gbE9G+3jJAY7n5cVoKVBgRzFeV6v6QkzHJhLltpd2cilrGlP1hsnGhW9Xi+VM1ClNjSBKF+wqVGDxWHBDpDX/AJ9opRLUxcHTz2G0a/OJmmiUgBVC1jt2Bhf/AFgS6Vhg3f75wri6pAsRyZJBBoR25xNeKKVuKcm2h35KCgMzV5hulfusBLy7UeEP6/feJK29Q4uXM1X9IglENP8ARlbEA0dwQA9qxHF5apAdTXZwfv7MNTQLAZbk0qdoOw+FUt2SVEe3eK5cwJIIuLQ1lZ+oJCSflT5tGtGCsioVpmSxYVIH3Xn0go4J1Egsgu6fvaBf9ZDV9miaZ6UpBcgVv90jKUTEMRKRLFAawTJlag9n7wRh5qZnEOL0EeFYQdq9+Ubi+w4BeWoGosdok7+jw3k4dJTqdweQcxYcCCC23IQlr2N8SEkzCnS9mi7DLJSB994Y+Qzb9/rEp8kKobEWhJO0H4hLisLqoKs7OawESdWk3a/7ekaBUgNShqx3imZhkiqkh+Yvb9vaAjcDP4rD8V71gCbgyk32eNAvCyjU6gCaffKKcTgXJ0h9PMhjTp91iifHBXH6M+lQF4ZZPNeYNmr+wia8qc8aSAKMKOehgOVgt0k3pzhrsnJUa4Zhpq5Gpg4POzxn83xQK1FyS5/l4sxq9EsJcuaknmNoQzJrkwkdF7G+FmHQTRy9+X39YTTlsSIaYdfAnkxPq8KJwYmDDthoMwKw5Ufww7n5utwoksQ1bUoGhdJSAgGwb1ijFz3HxekBy5MFWFnNY6E8ycSY8jcENxQymKUhkrS35v1iGBzVUpRcMg2cW5ekMNMtXxzGPubwUMukBtZcKqKn8makdKlYzjRGd4glhFT3pftA+FxWtJUtOlV0sAHDUPc9Itx+TIAPk70KCNT7UN/yharBTJbFSFNs4LD2aNYKGOExQ1fE4NnPtDTDzSxPtGTkSpvEUppc0pBGHzGYGqCKWp6coPIHEPzoGZMSgFqOTtveBkYMgF6h2o7di1orl4gqWSxryuANuW8NsNjgxDjpTbqINYboWYMkr0qtsAXhjLnoQpQToJ3ryFvnAM/CFQVpevIfQ7QMnKW6K6xO6Hqx/OzJBSftv2hMmc6VJFSfukQGBUHS9/ygmRlZBcn5MfkYDdm4guDwwJ/uJLX5PzrDGVhcNMJAKkludf0iwzWQUVO4JpFaZGpqXf4dvn1gqkaiK8gFkTQ/JQ+Vv0hd/STNegmo60i/E5ctCnS5HN6/bx7JxZc7EXPNzA/gKCstUqSCVlOkGz1PYGDcDNlrJKUs3W49TCDHTAaEnc2oH2EdgczKKJAP0hW/oKNlgpqfwkMeRg6TM5V6xl8kWQ4IqagN90hj5hNHI6bVhZJFIyY0npJF7QMqQVbt0/WAsLmCRwqNjDKWt2qCD12ryEToonYNOkFOkF6G7e8BTM1Ds4ENVYcEkEJ7gn6NA+IyQEFlAf8AV/WMkvYGBslRoAo3vURfLlPRvyMDycqUlqgnoDta9fSLZSFOyjW4Fi3aGZkWzJIpVt/X9IWrw1KV67w2MkvXvAGPkrcBH/YHkX/OEuugtCafh1mhLt1dn5+kB4jCEPSkaCWlWhrkUiczBFV7wyn9kvjwz0iUUyz7fOrwBiUHXUfZjWqywswb8/u8Cz8kLvR93/KCpG4Cn+q4WHY9G6QFNtDuZglJJFw4LA0frAM3BE2FKtBVIXjQsjouXhmNjHQ4aNDIy/QrWoA+u29LvSGUmbLmMSBT1b1/IwLmkqZKSuYhTgj4SPh5KfcfbRJCFeWNA2c0hnhlo0RNAsQPUfYjyZikA1v/AMqnuLQiMxqEkGLZGGJ2PeAGgqYEqVTgDM6fZxaEWOwapRBcEH8Q3PYWh1PTplhwQHbe4v6wCnEpVqSah3YmjjfpDCFWXBLjXSj8nt/MHzZkqgBQ53SQ/Sg2iKcDLYuJTtwhyq7fd4XFIROTLCRq0lRKQOEWc+sC3Q1aOsNhilLEg1/kdP3jpsgamcgkUcU6fYgBeImA0DjnDPMp6UYVKxLSokDiLu56k8+W0bkDjpysLqSAs15JAA+nSI4eQgApUpnsHY9TvEsFP81CVAgAuxUWFLh7b836RL/SpkxRCGVaoUlh6vA5RDUijEYcjhQouz/oeR/mBBLIprAUPQV7w5w+XaRqmrSQxCAlYOpQbhDB33LV6QZO8M+YQQuW6dWpGh1GpZ5jggt8jttC8kNRmVImhNUu9vWPF5aQplsp7lBBPLiI6xosPh5KkJUZzahVCnBTsQWcgghm+kEJ0BSVSEgJUSla0pKVJJYBQDl02dzvA+T6DwMknKypRDuGuaM5tW5eC8PkcpJoCSL8X7UMPcfhQt0pWepmAtuR8L8re8JZWBWkkyphmrCqpTyVQKCaMQTXZq0aGUq9C1fsGlqSicoBRTpqSrr+Hm7OYO8wgBSVAg7OPSu8VeL8tVLlS1zAoKUkAh9TEM9RQEvboYlISmWZUkJYuQoni0kA8RrQEl6GgU/db5DVQCrCBayEqClmulIsOZLsT05fKJHNClcsJWyAtKVHyzXV8LPRiXDuHa8BZzIUgrWUEJAUdTg8SjpYFJOxPL4rQJrmnCplpLspCk1YUqkdwVEehgqgUxzM8RlOIMpKlTBpeqQ71sE3p6xNXiwodKiUqNipLABrKcgRnM2yDESpiZ2l0AJV5jjTdrlqvTrCbN8YZitSiTRm5b05CsNGKtMEm6PoqPFqVMyQVaSVVcHlpPzoXhTjc4TKnmcgKU29tepyRyADsAP8e8FYPNECXIwrDXMlhSuENxAFQ6KupxFmEwMiZK061LCAoaSBqAJcMonhIIuxF6VgSglpozbws/1OYubI1SpstJJK0K3Syr0ZqC5De8F4hAlaiFFW4lpYAAkVL2HYt2gRf96Ul1fFxaagUBoouaenK148HmEGXN1JJ4UqOni0jUSe7V6RlH0Zy9gmSZ+VFSFIJRLS6ppLkA0ClevdgK7w1k42WtehKnJDg7Hsd+cIMpKTNmJlqGkpISQkArFioE1IBuklmJa0LcpzMSsTLUsOkJoDtqFD3D78hCTirHi3RvBLLR4UwsOey0yitLMNTJs5YqYNz/OGtQAWIf25xKhymajo/f76RRMS45wWjidy7RTOYBmP39YwQbT1MdEfN7et/V46FGJeGc0lYiWrzCtCkPrUADLYihc0T2Kq7XaGwx+GEsyZWLU6qugOADy292j53ivEBnICJqyoXFEhi3QN8mMBLWSANVNou3Jk1GKN7hJKVgrXxzUkpUmyVaTdxUuKtTvHZunzloWJowyhQFBURSreW7K626xhjmSwkgmoLfe+3tDDLM6YBC9O6gpRqNWlAF6cOo9KQUlJ6I7j0e+MJk7zT5U7zJarCWkpINNQKQSp3AN7ARPA4SeQArDzzMUQwcAAblepyKj8TC8K85xSQlRSCFeZpd7UCirm5I9usD5Hm0wTpbrPxAPe/eKfpCJe2fScPkqkoImoEoqTQuiYt3qWHAkMbVJcWinA5BLmYpREwhQlJGkhLsCXpatD0JudqZXiQlQSvj+EBmepW/J/hHyhDLmGZmJCNSta0pYCukgamb1L9ISX452Ou9PoMzLgiSBM0qCXIdn2DAO1GGxq8I80zgzEokolFKQbkkuN9VW0sDU2EM5aEFJStJWpB4ioqSoHSOEMx07+sZvOcWWWxHlrOkabhg5Salw4+noFBy/IzmovAHNM+lqC5GC1SeJwkqKxMKSlkpJoHZ2L6iBBmUZZNwoVMxqVEBtBRPB4j+FelbgPyF3hJ/TytSNJBW4Kv+4KvYBo3UzLZs+UkazKWpNEn8QodRA/CwNzZyxisoqKJxbkzO5HmalY3Sl1JmKJUk/CCkHjINBpG/zjYa5bKOoliXUkgJer0Ieg7WhbMyZOHkEy5aPMcqUpK9Tar6EuyUlhS/pFIxo804ZKSohJ1EVDggF+VfrAVewtOsEGYY1sVOQZepQUFy+MpCkqSkOGZwRW/PkY2SsKJbGUtKSmwLmW7cTqJJIo1+sL86ylU6UlKQUzpTGWo7uCNLnZQcU3aBcJm0ibIlSSCSpHFrLcIcEkhqkp+UI5RGUX0U/+TKXOkISpv7ivMbokqYEsTRPxAc+cV4XPTiZ+ISUBCpB1InmsxBSrSOpBO3LsIszDxChSDK8pA0kvpASkghiqnEokU6at6NncuRhpU0zF+YXJ/tkhgxo5NVdi3tDKSaoDg1o3wWYTFzJ8rEr1p0mcAkcJAWDwjsBAmJx5E1Xly1zVlqVLJCRqoA6rXNBA+L8QKmE2WVOkbkBXCEhmajCnSLc7xK8Cp5S9UxSUhS3qgJCQU91EH0+YStoo+rCMsws7GrKZjy0JSSuhBAGyUmhc77VPe/G5PJlPpSuaklOhExXCD/u0aST0B3EU+DfEhWudNnFa1qSlLtqBSCSRoF2oa2AMaDxXnClgDUnSqYBxEkDSXcV/223eDw7F59CKbnQZMpQIuFJNQ3FwubpZgxhb4qEzCiV5SklBSRqSgAgliQFVZ3LMbPH0H/SFP52JCNI4glCBqctxqbdyWhL4mz9EzLpwSAoVQEt8NWSojmAx7iA/JqQFDGz57h85InoWS5+GtxqpQ7M8HZbnvkFaidWtRYDsSSfVh1rCKZls1BQVy1JChqTqBAUL/feIzWaxv9Iq5WIlRscqx4SUKTN1FnCGIIowBUaPQWH5RovE2MKsKsuXSkqSd7cQ7FJIPePnGVEkqIDhIc9BzjQpzdUxAkgP5qVpB9CBTvEuVMrxtAaskVhhKWZ0srACvLBIOlVBXe9u8UzsvdSlhgAzitCwJApYPekSXJTJmkzAJhAbQ/wszHqQAzQ4OKSuTMWlI41eo4UCoHV4Cdqw1xdAGR4ATZ0uoMtExOpJNTqdj24WPfrH1DVqpQvGGyWRoDuHIe9Xozelfsw0weaK8zTqegNbdWf8oUJo1T06mYP6QuzTGBDAs6vo1D7tAeIk8WvzVoJpUUpX1vziyehJQH0kuK2+pibbHSQmXm63oKdhHRJcpi3lg9XP6x0LyKUfPCKRHWwj2WklgxJNgLn0j3y2qQw6x1Wc1FsxJI6k/wAxZhUqCwwBNS2xCRqP0jQZLjpkrAzRJQhU0ELNdSgmqdQSxBZrdSeUDS8xX/UAhI8yXoSo3FWCyzUdyDRqxnFpWaMk5UBZlL8yR5ilAK1F3sbhu7Vf9oo8PyCJwcMwJ9CPzeHnirAoQqeAQELYoS34vxAEcKSK0LchC/KMW8sSwnWocIAup6gNeNG+NsDrlSH2LzyQiWAmQDiG+Mk03BoWZmoz1qXck3wXjAhc/FqCf7ctKQT+ErKy6vk1BVwB0Ax/hGcmUuev4wXKBVgx1VAqQWoGpzhQjHqOBmSwksZ6dTf8OF+jgmJXyKVQzzDx8rX/AG0pSl+IM7k7vSvQRypq50pZSwSNS1lwNKQCWSbuaCg+Txilz2YcjX5vGt8J4Iz5S0LOmUv4S7E21aelBs0VcuMSajyYlnY5lUU9Ab+gHyp6xsfDeoAKStQWtQSBcaQErmPvUb8kh7wYMwky0L8vDoloSCAUslSm5u5V3hSrHlWHE5CCnQrUyB1NS2xAqd2ikWmTkmjUZ3iFJlKVLUxTQszk209HNPnGWm4gYZKZQFFcSiksVEOxmqZ+oSlhY0MD4DF/3igElM2YVh1FXCASkXu5r/xgdOPlLnYkrJ4CWA3ZWgkHoCC3flBnTSYIY2jT+Gc0WpRUlAHEy9alGXMoCzqcpWwf4oo8YaUTypKapAHAkCXLSzALI3Jo9NgHaBMVjVLUyeGWgASkpLafiDjrWpuSHieXYhQmMqutJfUX3DPz5W3MF+LOjLy7gmwuLlqmo8x9JAfTvUlulo1uSYFEhalp0rCt1MVEdKcPYcoS5hLCBqCE8IcNUen3yiWQY3zJssLDIB1K7AE+5YRCUeJZS5DvOMekhSZklBlm7JAXsHetRzd+0Y/PZ7YdSXSSqc5ajDSAkAchpG/LnDnPPEaJ1pflkAhjf4iPm1Yy+YY0aSoJsojazDpCxXsLfpiuXiykJCSQUnbm5esazCSZJQPOK1A0CtTJGokqUlLVIJrWvLliFYipYXhuZ6lIlyw5USkAd2/Mw82LA+q+FsDplTJSZyZwWkjV7gv8oFySTIUpaJydM06UqBPAtuQG/MvvCT/XFySjC4QvoH9xYZ1KNx/xD/bQXhsFNUUTJg0qAsbnke0Sg7yik48dsc5/kXnOg4lQqo6SgKQ6rWYpAPJ7mPm2ZZGuQQmekhNUpUA6SdNCFWIeNzgZ6y/3XlBE+UmYgomgKTcg2HIjkRzFYrFUsIyluny+VPCEqCHBWNJq9jX0IjQ5RkKtaJ61lMsJQUgVUXG1ab87HvFiPDstKpnlqcLBSQWBQCzkf5Cl6N7w/wAdIlpQFOBw6As2SCANQG6tIoOsR8zaaii/hSabYizXKE6fNlFSgbpUOLuCKK6sx7xnRP8ALXuQfiTzH6wTPzV1hMoq0uwepqaQxmeHJk+chCGCluSVFkhn1EkPYB+fR4dJpAbTPcHiQQNKnHX6Md6wwkY4AsoN2P8AMK8fkkzAzvLK0zBMSdKk2JSzhjUFj6xcJ4NKh/usHGIxx/VFwlKhXpfpFM3MFpU5GzFt+lO0Ua9LNQMKG2+1/lHoch0X2Oot8u8BpPsKf0QGaK3P/wBX99Uex6vETH+EH/sR7R0S+P8ART5WJsZlv9LjJSUl9KkEF+ZBv6xvc3ymRNlrlrQ4DnUGGlRsoNvV4x2OzIKzRCnGlMxKbEuwalP8g0fQsDjQEOlIOqp1pBdiQAx5V+cNTlSA2oqz5RgssmJVNYKdIOkhwCtBHCCKnc0tu0KMNmkyWrWlakrJcrCiFF7gkGxj6tmyZGInJMzWhcoKKFJAAZnUG5Anbd71jKjKcAlNNU7mrVpvvQH5RVz4umTjDmrRnpOYYifM0oCpi1sGSlyrlq/y7mNX4K8O4mVPXOmyigS5azqJDamDJcEsplWvXpBGBzORLAlSwmSgkcSSdSv8SpV+4B+UaLC4VEpCihR1qHFXgLWYGzhoHJzTXoLgoa3pPxFjlJwICNKpoIMzU7sarO3aMThZydSQEgHymmAWJ1EpUfQgP1hpn5WuWpaS/mEax0Fz+XbtGVxuY68TwBgoIQRSgFSA1wCL9InBDSYvxuXMurhL35j7pGuy/NpaNIQoBISCs9NkMxbt1hRmKkqwpAcqQQbWeih2esZ0Y0tpejvFK5fwylx/pusZmiJi0kMUuwBBPqEizmgFXhljMwSmT5fk6QtwbOLXCaB+Tx84w2aKQoEGqajvzgnG+Ipy6ai3KGjGmJKaaHWU4AiaFy1DQlV1EBnoQ5+6wPjPDq8MtKwtE3UGmJPCeMcaQ5Y0PxOGLGE2BzRSZiVqGvSX0k8LizjvX0j3F5tMmFS5h1qUalVW3py9Ip3/AIS/ZppeZCUoqKXITQKpX9WL+gguZjErCJjAEpZQBsQzerH2jJYTHlRCVF2HD0bbtBMyWsK1JLuQ6e9Ip8jsTgqGU/MVlkpcknS3N7Rqsj8JzJJSJnCVoe73FO9IQZZkU8FM0ALSHLJLqSbAkN3s8Hf+ULWgTNRfX5aQ9AE0c/NNOp5CI+WXsr4o9orkeJMLIxGlWHSsJVp8xb0SHdemoNbdL3inx/iJRmmWiUmWtUsKJQGSol24RQFhfrDnD+IVTMqWosVBJkqB6kIZ7gMoG8IPFWSTEHWUkUQEuCaISkNq3BrXnGxKmbZOzNYfLUtJKiBqClEk30kgIA5lm9Yc+CcKVZhKGkHUZiUvYaEqY+hF4SSbpJLplgkD1JHuY3n/AKcFCEqmkDXLQkAnYTH1NyJYDs/MxPyYmx4azZYKZIwQAQEaigKXNAAKnvpoGTyAu/zmnOPNIK0BrJ1sFV9HHaFuDwBxM1KnT5Ql6WH4eJwodhueQg3M8YmUoCVpSUOVahZNnHewa+3Xl5Ps6HFdFOMygoBXLSdNyKuObPcQhxGI1k7NT+fusajLs313BcWcUG7km3rWm9Wrxs6UskTNFC/UEcyG94rHz1hJ+GzFZgqWhINdT0ry36dxCybjULRoWVJBIJUC7F/iKbKvWx3ctGg8S5O6iqWkMQGKSSKXoTRzy5R5lfgyUvDmbPm+WC4DM/LfrF/li42yK8clKkZUSvKDJKdQW6lg1CQHcbjnTpFOW+KVS8UmcQ6QQCk2IZi/pFeaYXygQCCZZYK5pNj8/rCvEqCkBQDMeJoH6+yna/w3PjPRNXJnyCVJSQFBNQAbkAeoPpDLAZUmWlBmoM7WCSkOnQliQo2cnls/OPneDxatVC3p+cbaX4mmBAAZSpiEo1EPRwKuaUp6wVHBb0ExeIStZUhBSlPwgubdTXf3ilEwIOqo7Gn30horEJlJCS4cOph/lt0DRHGS0LSVy2A/EnvuOUHiC9BFYp6kl46Kgnk3v+RjoUYn4wyESpS1pVq1rSS7agXJp0qYbZfmi04dC1pKiQhJCS5DAB1Enn9Yb4qUFoKVNa/0vW/0hDJUZSRoN9Wpu6Qmn/U17QIDSV4GzgFqWbuNHaocd4+fYhKpE1ct3AcEGxBtGuxGOmlm4klXGAKsWAPofrAGe+H1LWJoN2Ck+zg79R9gc/TD8dq0IcDMT5gC/g3/AF+bRuBmIUgEFwRTrtGaxGRtMf8ACQB8gx+kMZaZctKQXYGw5PWDyrEK43pfMxSkpIQsukl6PRViOoJb1HKMsAEzqOdLkk9qfX3h4qR5U8y1E6VuHvwr+FVabg+kBTcHVT3BtuW7QINMM1RRLxuiVONDqQUf/KntGbKd4eY6STLU1gHIblC3CSwUl4osJvQMRIrjlRGGsWgvC4NZQqYEnQkhJVs5ct3YPFCjXoY9GKmaBL1q0P8ABqOlz/tdqxcuUw00p8/4+9414aiWCk6iGd3DNeNxlmQFBM2cqXJ0gjyyp1lTsXS/DuGNaWhT4Kk6TMnu3l8KFf4rV+LukV9YqKFBaSS5uav1eEb0pGKrTZZhi1hEpWHVUk1SWDC4PI9DGZxksrChLQNSlOEoF1Eiw6ttyhtl+ZGWhS1jWCNOkksravZ9uUQOaTtGuUUSwHBSlCQCOu5p1hZJt2h40lTAV4hUpCZS2ltxLTwqBXqBqx6CDfEmeKmYbUkESypwORI4g2wJq3UQnm4nWp1sTzag6AbQZh1pUkyiWSro7fnQ1/kwF+zNfRlstWQ5CiO37iNP4aSopxGktplOK7hQb2B+cJV4ESlqSk6wDQmj9ekaLw9ma5WGxYAHwhYoP+J+op0jeX8cF8f5Ib5R4i8rCS1KZtSkqJclnYeggOdnaDMoVEggqK9zsfQVAr8XSMzKxJVJWmyQoEh+b07OAfSA0TwHHvEYx1lpPD6eMyKZaLqUoE0sLECuwoPR9jCTJ0Cf5i2JZTBTlzRzpDgAAN162EI/9WVMMtINEpCW5sHPzAt1h5kOLQtJkqLqRqUzkAvfWSAGH+L1PaJONN2UTxUaPLJwB4hUWGxa1xSFuNwMyfiJiSk6QEhKhQChKn5VMUIz2WlRTrBa2ioHqSmnZLRKd4gQrSHLPxab94dYkxKbtAmN8FTdlSluCG1gEvQjiAH8RlpnhfEYdS0TZakoUCAsglJ5EEOHb5R9OyrNdctiUgDZQDlI3HM/SDZONCXCVpSo3ZvpvFJeSTVMnCCi7R8ayvIJ8xCjLQpQSpnAJ6E9Rz5OI0acmn6U6ZZUoGzNRIS3Sp2j6FIzVYW3mP3oml6CjN/MZzMv/UaYFqRLly1JBopqHrWDHzWZ+J2KsblkxSn8tVLuDRu3Qe8BLdFhU3Fvto0eG8WkSTNnqBdYShCefbkHjO5rnaUz1CqxUKszvtR43y28QfipawVeIL7R0Wy0lY1AIY81AH1HOOiuErZpjmLD/dzah+W8LJsxyTQPsKc+/OCTLLfxFCpQ6/fOGwAZl6T5E0pSG1JBVuWrpH1PpCefmc1E5SCklNK72s3f7rDPDYlWnQDQElu7PSKMShes6hxA/SxHSJNJsdNpAWLQfM0lwOfJ94CUFEFAV8Ki/sPy9odyJRXOJUqxCi+wvACJSSVEOXJ+z3gQWWGctoplyypOhVdIOk0cVBam1/nFhk6lnTYmn1ESxJISyQARS1+9X+kTyWcVLSCxULvS0N1oveCzOZOmRNL8RADNs4JflSM8uU0tCk3asbbxhLHkTFG5AHzI5H3hOjCKMlKwksUAu1DQbwYytWaSp0ZrGYUoLKob352i2ZgAEIIVxKdxy5NFeKSoklTk097fSDcPLcJUeUOTF0lHGByP0hxlGGlKKl4hehKW4U1WsnZNCwDOVVanOgOAQNaiTZJb1j0iM0FDfNc+QZf9PhUlEgEk6vjWo3Ki52AF/laGsuXKVKQS4UmUhXRTJSm/cexjIiXDHBlagmWlyS5Af/FyQG6C0K8Q8demjk45KaKqyGHTl9HipM0CUs2DW6lmaEnmE15msFTcR/aUOZHtGjLBpR0EUqsGYUg97wqVOiyVOY15fWFCxiu52cxblqnK0BTCYhaSLuySoe4EUTkd3frEJyXSSlgbBixD39oL1E1jsGyvEAa0kOFhj0Du/oRAU6RyPMQZhcOpA4rmxBd25EdYgC0nEAtVQUCb0UKDk8Ko+yjl6JZTiNB1GrH8qQFiipzd/t4eY7CDy0KAOlgl+ZA3hZNlBt/3ha2xrwHwExS1aBVSiwHMmjdz1jYpyyTIUJa5iVzKakpJLq/xfcA3MJvDuDCVqmkOJQKv+x4Ue5f0hZj1l9T3f6xlrNLo2+c5e0pMySsiakOQ9G5Jcu4EZrCZ2pOon4vv3gzLc3UcOSTUII68hWM8ssogi+8GVSFhcTQZjmatDJUa3LmvTtCP/UVANflF+LxgUgAdPaJZFlKp09ADtqqpqBq/lEIqo6dM3/1gdmEhemXIIUVpTqUN9S6t3AaE8snWQrYtX7vGxzLLfKWpfmeapRJJFh3Ny8J80RqXrOlLNqvXkzxVKkSb/wCqLMM2kW+R5946D5MuUUh1j1Sl/wD9R0UTVEWtGk1YcgaWehfl2pHnlOLl+dG9zBGvmG7M3tDLBy0hLuK9ACTvvGboCVgOGy5klRpQ9Kdmi/DLlrSVuFEOCVGg08qtRxBk3d6PS13/AD+cJZUhJJQU6Sl2oBvZg4q8TSY+IWYifLxKJqkKLOAqrFjy9hAiJQSAElwKDpB+OwWg0F3Bv99bwPpAisdJMIwmXBTKIcDYbXvvXtEcVJQiYlSAW3G7/fvF2XTWcFuYfn9/SI5oklTkhzRuW7ts+8CnyHyjzxRhvNwqtDE8JHWqf3j3KpZGFkpWACkMQQNjQFxQ2p0i/ATOBjQgsXFns3Pt0ikIUgnXxJV+IAP6t9IXi6oa12ZXxZKEtVHBJcb07sHr9Y9GGDRrc9yMYhAUwUEjh4g/EGowoxYseTRl8ajQldKgHbe0Ui8JyVMUYDDhYJs1A2+9YKVhojknwqG7/lB6pcOxELVS2iOX4tUubrQSCC4P30pB5kxFUnoIUYJzmSBMdBToXxpNm1XDbVeB9ZCVAtUXiuaBpCd6/lHmIQEyGBq3vvCKNFHKwGVqDq2DRbiv/cA7QRMlvLb/AG/lHuDkFSn5JHv/ABDUJYYhb1t0FhHEv3iTU6RMSnHpe0BmRQh9NCKekD43BqWkgbkV+cEylsT6+kFoCgl6tzuP2jXQaOUk+Vo4SGoQGLixhSpLtzBDj6xopOF8xJCUstt6hVrcm35xn8xw5TP0qNaavV25dPnCWmyiTofYFMpCZiZupiAQE80O2rpxe0ZvMJDo4SFCocQXOdMtRGqyr2tQjpAEkn+nGm6SafMn2MEVE8Av8LHSRWC5vwKBFQ4rQ9D1/eI5egaQb6r9BFsyS5ao6c4yjaM5UwTCZUTVyXHy5d4c5HmM2XqkA6Ul1K2VTlV2LQDKmkh0tyo7hm+T7dorTPPnlQcqKWPqGJ6wGgpsc4mclSlFKil9hUeo6xT5RJY1Hf6c4DlzmDEV2+e33ygvDz9iAeYJL77RRr6Jp7pEYeaKJWQBYPttHsNMP5ekOspPIBRA9o6Il7GyMCLDnUg/qYa4XAlLh37P0p29otOFTQkWs/1bnEVqRLBIAO7A1PzIEFyJqNHHDEXYD7+/1hVi1lM3VVutHpB6ZhLqLjdtNfZ/pHqiFh7g8vVrjnygRf2Fgc8JmJFSzbt0bakJJksV3P3VoKxuGJUQCUgNZvmd3gROGHNzzi0STdnaXNLHZxT9IkZhI0k2sNxEyluTjd/oI9lST6dWp6fnFBSzLZX9xmvcgmtKV7w9MlqaAQdye+xc+8JWY0d4bycdppMFfYxKa+ikWBTsCuWrXLfSaqTtS7dIBzzLEz0Fcq5DKAFai/eNGvFJ2IrYUdu1/aEOOwpqpAIH4ht+4hI9jNYYvAZWqWpVmLb8oYeV0g0ghVhvt+0UO5bs/wB7fxFiRT/SEuwJblWK1yeVfyhlIxSpaqFPZ3eu7WIgvEoROZvjLb8ujW/WEbaHSTMnjZbFB6ge+0U4qUVKArY9moze8OM8y0oUlLVd+laD3ekBY/DqCkKAsa+kYxWZZblEpGG0qI5N7QbOl3BIruLG8CTX1cRc7ACnO/rDCnpW1DUdqQZg9Ki2kC1j+94WGbt+vT9YlIxJTbY7wGrCnQV5YcpqXJ736WhmmckpCgHCaBO1STUVv6W6QslT0uSTerE1ryiIxbLLJLKotqvWxbs8Cn0ZvbHuHl0LJOlvhLUfdJIoKwux+HBxMwLsoFL7J4f7b9gPeLMHiFTZqkqPCbqJJAaz0tv8oNnzJZ1awmpfUl0k0IZxcEExKqZVO0IsOoFGlY1JLv069DFErBBJ4aj6d9oZYOTonGg0EsQHIY2PF+cEz8qSS6FpBL8JUxpslwB6Q+C6Z/KS7p3SS3L19RHubZotPA3Ea+ht/MM8PlhkzjrBqOYLvzALW/OKpktBW5S7WL1Hz5RkzNewTCySlIBO4p1p87x5MIM1JFAU3bqYYyxql1G92rQjfb1EK8VgZhmJKEKVXYHaxpb9oIEFLw/FcNs4LerOWi1SGALjsxp7W3j0zwkHWkgtu4YmzvWK8QtQAfUQzBxyenKHEL0THDkgnmbx0UzZYeigRHkANn05KN1Fibs3oW9GiubIP4gFVo4B7Pbf+d46OjmiWYGmVpJZRG7Euzs16ADq9tovE1wQ+phV7F9r0jo6LLoUHxssMFEcnDN8j7wvUkbE9Kv+UdHRSJOXZ6JQpXi3FX7uzQTLkE0TvHkdBk6AlbGeHytKWKqn2+/0ieLkhTPtypHR0RsrQJJlaC7BzSw+sSmTa8vn7+0ex0ZmQlx2DUFFgK3I683N4VrUhyxBexIDDraOjopFiyVFF/b1+cW8qN0H1jo6GEKZoVqCis8JBAU5FLbvcwTjZaZqQDwKp2Pq/wAo6OhWgpgi5BFCOlovm5fLWgOQFgmtXtTdjXtUx0dAYV2D5jgpCQAhS3YanZ3YVF6ekKmSC1zapszX69I6Oho9AktL8GE6iVljzZ/V4Y4HKkzEOS7sAQeZoa9vaOjoWTpAOzDEiW6QXanQ6SzkDYxGRjNc46gGAIdgyWfZvrHsdCeivsJxssEBaCdIL6SriPcooK2faKvODnSNgQ9SCL3vvdzHkdBStAbpl8rNQRxIqXqAAR1IZjy2sI8k4FKjq1O4elDS7j3pHR0aUa1GjK8YHMIlqcuoOCdy1PSHK8rnSZRWpuEuVUY2ZgH2Lu8dHQ8GxJobSQ6RqZT1Y+z3irEZbKmII0hB2IA9xY/XrHsdHUla05bpi8eCl7T0N1Ch+v1j2OjolwRXmz//2Q=="/>
          <p:cNvSpPr>
            <a:spLocks noChangeAspect="1" noChangeArrowheads="1"/>
          </p:cNvSpPr>
          <p:nvPr/>
        </p:nvSpPr>
        <p:spPr bwMode="auto">
          <a:xfrm>
            <a:off x="155575" y="-2560638"/>
            <a:ext cx="797242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data:image/jpeg;base64,/9j/4AAQSkZJRgABAQAAAQABAAD/2wCEAAkGBhQSERUUExQWFRUWGRgaFxgYGBwcGhofGB0YHBgYGhwbHSYgHR0jGxgdHy8gIygqLCwsGB8xNTAqNSYrLCkBCQoKDgwOGg8PGiwkHyQsLCwsLCwsLCwsLCwsLCwsKSwsLCwpLCwsLCwsLCwsLCwsLCwsLCwsLCwsLCksLCwsLP/AABEIALgBEwMBIgACEQEDEQH/xAAbAAACAwEBAQAAAAAAAAAAAAAEBQIDBgABB//EADwQAAECBAQEBAQFAwQBBQAAAAECEQADITEEBRJBIlFhcQYTgaEykbHwQsHR4fEUI1IVYnKCFgczkqKy/8QAGAEAAwEBAAAAAAAAAAAAAAAAAQIDAAT/xAAjEQACAwACAgIDAQEAAAAAAAAAAQIRIRIxA0ETUTJhgXEi/9oADAMBAAIRAxEAPwATCLU+9T9/WGUrL0qcMdTkd6u/5fzDJGLSAE2SKNsBYRFMlbKZnfhNgRsPSB5OS2JFIX4vAlI/tp2ci/SnWsCJnrIZLlob4jDzikEkAJrw+jl2s0QUhUxLM2r9DW3Mxoykskg8bF7qmctQpF+Hy0hFWUHchq+pieIwpkoJ3cfdIAxGckuQ5TZu1oMr6Rqw8zFIAGkv92haKwTNxaVCtDs37xRNADEGCsFSPJ1PSK0TesWLUFByai3WBvLrDJjUTUqsSS0VkNeJA2g2BoJUXDR5KQwvEZa4uCB2MLYEgvDY9SaD3H37xfJPmFgz7nlACQXIAPWLsMlYqBT9IDX0ZocrymxKrX6vDbK8w/p0qTLA1KupqgdDtGaTjVzBW1Ia4QUch2a+8Im12L0b3JvEPmP5hANSDanLvDiRiErDpLiPm6MSGYU9faJIzZcs0Jetj84KdjryH0uOj59N8TzmDLPWD8L4pmhGyuRIqP1jXQy8ibLPE+MJUUEkANT6Ec4xOLFCQbMD37Q0zbMisus1LAHfcmnc+8J8ZdwwNXHt994RPRZaUf1RI2+2ic3FrVpBJIALPYDkOVrQAtLqD057xKbinbfSGApbba7vXrF8EoaYLGlKgeR3379I+rYSclEoLUpwplO3+TMwvHxfD4oBVRGwxXipM0SEJcBGkKGx0sw2Is0BoMXxPo8Ls/xZlyFKSWIb6iPcnzXzkainS1+UYfxXnqlzVy3Ohwlhs3rd6wCspYWz/Fc5YGkpOgA9XDv7HtaMvOzHzZupeqt2u/qw9IhNUpJ1JNUm9mbnf87RFWaFKlHTKU+7BTFTehIAazByzGGjRDvs+peGsaRhkqmaQHASAbCgA6MB9YeoWCHBcR8vx3ihCpKJEsFgB8NHXR1FxUXowvH0KXjpcqSjUphpSz1NR7wGi0X6D46M5iPGUsKITUDev6R0Lg3JHy3DSZs7iSwAo5LD94nLzBcleiYbG2xB37RefETDhTbnHKkjFFKlUCaFt+naOikTGsnE6kuC7cuW0Tm4sJDndrjm/vAmY5elMolAKW/xJFN+b84EyicRwK4gbE9G+3jJAY7n5cVoKVBgRzFeV6v6QkzHJhLltpd2cilrGlP1hsnGhW9Xi+VM1ClNjSBKF+wqVGDxWHBDpDX/AJ9opRLUxcHTz2G0a/OJmmiUgBVC1jt2Bhf/AFgS6Vhg3f75wri6pAsRyZJBBoR25xNeKKVuKcm2h35KCgMzV5hulfusBLy7UeEP6/feJK29Q4uXM1X9IglENP8ARlbEA0dwQA9qxHF5apAdTXZwfv7MNTQLAZbk0qdoOw+FUt2SVEe3eK5cwJIIuLQ1lZ+oJCSflT5tGtGCsioVpmSxYVIH3Xn0go4J1Egsgu6fvaBf9ZDV9miaZ6UpBcgVv90jKUTEMRKRLFAawTJlag9n7wRh5qZnEOL0EeFYQdq9+Ubi+w4BeWoGosdok7+jw3k4dJTqdweQcxYcCCC23IQlr2N8SEkzCnS9mi7DLJSB994Y+Qzb9/rEp8kKobEWhJO0H4hLisLqoKs7OawESdWk3a/7ekaBUgNShqx3imZhkiqkh+Yvb9vaAjcDP4rD8V71gCbgyk32eNAvCyjU6gCaffKKcTgXJ0h9PMhjTp91iifHBXH6M+lQF4ZZPNeYNmr+wia8qc8aSAKMKOehgOVgt0k3pzhrsnJUa4Zhpq5Gpg4POzxn83xQK1FyS5/l4sxq9EsJcuaknmNoQzJrkwkdF7G+FmHQTRy9+X39YTTlsSIaYdfAnkxPq8KJwYmDDthoMwKw5Ufww7n5utwoksQ1bUoGhdJSAgGwb1ijFz3HxekBy5MFWFnNY6E8ycSY8jcENxQymKUhkrS35v1iGBzVUpRcMg2cW5ekMNMtXxzGPubwUMukBtZcKqKn8makdKlYzjRGd4glhFT3pftA+FxWtJUtOlV0sAHDUPc9Itx+TIAPk70KCNT7UN/yharBTJbFSFNs4LD2aNYKGOExQ1fE4NnPtDTDzSxPtGTkSpvEUppc0pBGHzGYGqCKWp6coPIHEPzoGZMSgFqOTtveBkYMgF6h2o7di1orl4gqWSxryuANuW8NsNjgxDjpTbqINYboWYMkr0qtsAXhjLnoQpQToJ3ryFvnAM/CFQVpevIfQ7QMnKW6K6xO6Hqx/OzJBSftv2hMmc6VJFSfukQGBUHS9/ygmRlZBcn5MfkYDdm4guDwwJ/uJLX5PzrDGVhcNMJAKkludf0iwzWQUVO4JpFaZGpqXf4dvn1gqkaiK8gFkTQ/JQ+Vv0hd/STNegmo60i/E5ctCnS5HN6/bx7JxZc7EXPNzA/gKCstUqSCVlOkGz1PYGDcDNlrJKUs3W49TCDHTAaEnc2oH2EdgczKKJAP0hW/oKNlgpqfwkMeRg6TM5V6xl8kWQ4IqagN90hj5hNHI6bVhZJFIyY0npJF7QMqQVbt0/WAsLmCRwqNjDKWt2qCD12ryEToonYNOkFOkF6G7e8BTM1Ds4ENVYcEkEJ7gn6NA+IyQEFlAf8AV/WMkvYGBslRoAo3vURfLlPRvyMDycqUlqgnoDta9fSLZSFOyjW4Fi3aGZkWzJIpVt/X9IWrw1KV67w2MkvXvAGPkrcBH/YHkX/OEuugtCafh1mhLt1dn5+kB4jCEPSkaCWlWhrkUiczBFV7wyn9kvjwz0iUUyz7fOrwBiUHXUfZjWqywswb8/u8Cz8kLvR93/KCpG4Cn+q4WHY9G6QFNtDuZglJJFw4LA0frAM3BE2FKtBVIXjQsjouXhmNjHQ4aNDIy/QrWoA+u29LvSGUmbLmMSBT1b1/IwLmkqZKSuYhTgj4SPh5KfcfbRJCFeWNA2c0hnhlo0RNAsQPUfYjyZikA1v/AMqnuLQiMxqEkGLZGGJ2PeAGgqYEqVTgDM6fZxaEWOwapRBcEH8Q3PYWh1PTplhwQHbe4v6wCnEpVqSah3YmjjfpDCFWXBLjXSj8nt/MHzZkqgBQ53SQ/Sg2iKcDLYuJTtwhyq7fd4XFIROTLCRq0lRKQOEWc+sC3Q1aOsNhilLEg1/kdP3jpsgamcgkUcU6fYgBeImA0DjnDPMp6UYVKxLSokDiLu56k8+W0bkDjpysLqSAs15JAA+nSI4eQgApUpnsHY9TvEsFP81CVAgAuxUWFLh7b836RL/SpkxRCGVaoUlh6vA5RDUijEYcjhQouz/oeR/mBBLIprAUPQV7w5w+XaRqmrSQxCAlYOpQbhDB33LV6QZO8M+YQQuW6dWpGh1GpZ5jggt8jttC8kNRmVImhNUu9vWPF5aQplsp7lBBPLiI6xosPh5KkJUZzahVCnBTsQWcgghm+kEJ0BSVSEgJUSla0pKVJJYBQDl02dzvA+T6DwMknKypRDuGuaM5tW5eC8PkcpJoCSL8X7UMPcfhQt0pWepmAtuR8L8re8JZWBWkkyphmrCqpTyVQKCaMQTXZq0aGUq9C1fsGlqSicoBRTpqSrr+Hm7OYO8wgBSVAg7OPSu8VeL8tVLlS1zAoKUkAh9TEM9RQEvboYlISmWZUkJYuQoni0kA8RrQEl6GgU/db5DVQCrCBayEqClmulIsOZLsT05fKJHNClcsJWyAtKVHyzXV8LPRiXDuHa8BZzIUgrWUEJAUdTg8SjpYFJOxPL4rQJrmnCplpLspCk1YUqkdwVEehgqgUxzM8RlOIMpKlTBpeqQ71sE3p6xNXiwodKiUqNipLABrKcgRnM2yDESpiZ2l0AJV5jjTdrlqvTrCbN8YZitSiTRm5b05CsNGKtMEm6PoqPFqVMyQVaSVVcHlpPzoXhTjc4TKnmcgKU29tepyRyADsAP8e8FYPNECXIwrDXMlhSuENxAFQ6KupxFmEwMiZK061LCAoaSBqAJcMonhIIuxF6VgSglpozbws/1OYubI1SpstJJK0K3Syr0ZqC5De8F4hAlaiFFW4lpYAAkVL2HYt2gRf96Ul1fFxaagUBoouaenK148HmEGXN1JJ4UqOni0jUSe7V6RlH0Zy9gmSZ+VFSFIJRLS6ppLkA0ClevdgK7w1k42WtehKnJDg7Hsd+cIMpKTNmJlqGkpISQkArFioE1IBuklmJa0LcpzMSsTLUsOkJoDtqFD3D78hCTirHi3RvBLLR4UwsOey0yitLMNTJs5YqYNz/OGtQAWIf25xKhymajo/f76RRMS45wWjidy7RTOYBmP39YwQbT1MdEfN7et/V46FGJeGc0lYiWrzCtCkPrUADLYihc0T2Kq7XaGwx+GEsyZWLU6qugOADy292j53ivEBnICJqyoXFEhi3QN8mMBLWSANVNou3Jk1GKN7hJKVgrXxzUkpUmyVaTdxUuKtTvHZunzloWJowyhQFBURSreW7K626xhjmSwkgmoLfe+3tDDLM6YBC9O6gpRqNWlAF6cOo9KQUlJ6I7j0e+MJk7zT5U7zJarCWkpINNQKQSp3AN7ARPA4SeQArDzzMUQwcAAblepyKj8TC8K85xSQlRSCFeZpd7UCirm5I9usD5Hm0wTpbrPxAPe/eKfpCJe2fScPkqkoImoEoqTQuiYt3qWHAkMbVJcWinA5BLmYpREwhQlJGkhLsCXpatD0JudqZXiQlQSvj+EBmepW/J/hHyhDLmGZmJCNSta0pYCukgamb1L9ISX452Ou9PoMzLgiSBM0qCXIdn2DAO1GGxq8I80zgzEokolFKQbkkuN9VW0sDU2EM5aEFJStJWpB4ioqSoHSOEMx07+sZvOcWWWxHlrOkabhg5Salw4+noFBy/IzmovAHNM+lqC5GC1SeJwkqKxMKSlkpJoHZ2L6iBBmUZZNwoVMxqVEBtBRPB4j+FelbgPyF3hJ/TytSNJBW4Kv+4KvYBo3UzLZs+UkazKWpNEn8QodRA/CwNzZyxisoqKJxbkzO5HmalY3Sl1JmKJUk/CCkHjINBpG/zjYa5bKOoliXUkgJer0Ieg7WhbMyZOHkEy5aPMcqUpK9Tar6EuyUlhS/pFIxo804ZKSohJ1EVDggF+VfrAVewtOsEGYY1sVOQZepQUFy+MpCkqSkOGZwRW/PkY2SsKJbGUtKSmwLmW7cTqJJIo1+sL86ylU6UlKQUzpTGWo7uCNLnZQcU3aBcJm0ibIlSSCSpHFrLcIcEkhqkp+UI5RGUX0U/+TKXOkISpv7ivMbokqYEsTRPxAc+cV4XPTiZ+ISUBCpB1InmsxBSrSOpBO3LsIszDxChSDK8pA0kvpASkghiqnEokU6at6NncuRhpU0zF+YXJ/tkhgxo5NVdi3tDKSaoDg1o3wWYTFzJ8rEr1p0mcAkcJAWDwjsBAmJx5E1Xly1zVlqVLJCRqoA6rXNBA+L8QKmE2WVOkbkBXCEhmajCnSLc7xK8Cp5S9UxSUhS3qgJCQU91EH0+YStoo+rCMsws7GrKZjy0JSSuhBAGyUmhc77VPe/G5PJlPpSuaklOhExXCD/u0aST0B3EU+DfEhWudNnFa1qSlLtqBSCSRoF2oa2AMaDxXnClgDUnSqYBxEkDSXcV/223eDw7F59CKbnQZMpQIuFJNQ3FwubpZgxhb4qEzCiV5SklBSRqSgAgliQFVZ3LMbPH0H/SFP52JCNI4glCBqctxqbdyWhL4mz9EzLpwSAoVQEt8NWSojmAx7iA/JqQFDGz57h85InoWS5+GtxqpQ7M8HZbnvkFaidWtRYDsSSfVh1rCKZls1BQVy1JChqTqBAUL/feIzWaxv9Iq5WIlRscqx4SUKTN1FnCGIIowBUaPQWH5RovE2MKsKsuXSkqSd7cQ7FJIPePnGVEkqIDhIc9BzjQpzdUxAkgP5qVpB9CBTvEuVMrxtAaskVhhKWZ0srACvLBIOlVBXe9u8UzsvdSlhgAzitCwJApYPekSXJTJmkzAJhAbQ/wszHqQAzQ4OKSuTMWlI41eo4UCoHV4Cdqw1xdAGR4ATZ0uoMtExOpJNTqdj24WPfrH1DVqpQvGGyWRoDuHIe9Xozelfsw0weaK8zTqegNbdWf8oUJo1T06mYP6QuzTGBDAs6vo1D7tAeIk8WvzVoJpUUpX1vziyehJQH0kuK2+pibbHSQmXm63oKdhHRJcpi3lg9XP6x0LyKUfPCKRHWwj2WklgxJNgLn0j3y2qQw6x1Wc1FsxJI6k/wAxZhUqCwwBNS2xCRqP0jQZLjpkrAzRJQhU0ELNdSgmqdQSxBZrdSeUDS8xX/UAhI8yXoSo3FWCyzUdyDRqxnFpWaMk5UBZlL8yR5ilAK1F3sbhu7Vf9oo8PyCJwcMwJ9CPzeHnirAoQqeAQELYoS34vxAEcKSK0LchC/KMW8sSwnWocIAup6gNeNG+NsDrlSH2LzyQiWAmQDiG+Mk03BoWZmoz1qXck3wXjAhc/FqCf7ctKQT+ErKy6vk1BVwB0Ax/hGcmUuev4wXKBVgx1VAqQWoGpzhQjHqOBmSwksZ6dTf8OF+jgmJXyKVQzzDx8rX/AG0pSl+IM7k7vSvQRypq50pZSwSNS1lwNKQCWSbuaCg+Txilz2YcjX5vGt8J4Iz5S0LOmUv4S7E21aelBs0VcuMSajyYlnY5lUU9Ab+gHyp6xsfDeoAKStQWtQSBcaQErmPvUb8kh7wYMwky0L8vDoloSCAUslSm5u5V3hSrHlWHE5CCnQrUyB1NS2xAqd2ikWmTkmjUZ3iFJlKVLUxTQszk209HNPnGWm4gYZKZQFFcSiksVEOxmqZ+oSlhY0MD4DF/3igElM2YVh1FXCASkXu5r/xgdOPlLnYkrJ4CWA3ZWgkHoCC3flBnTSYIY2jT+Gc0WpRUlAHEy9alGXMoCzqcpWwf4oo8YaUTypKapAHAkCXLSzALI3Jo9NgHaBMVjVLUyeGWgASkpLafiDjrWpuSHieXYhQmMqutJfUX3DPz5W3MF+LOjLy7gmwuLlqmo8x9JAfTvUlulo1uSYFEhalp0rCt1MVEdKcPYcoS5hLCBqCE8IcNUen3yiWQY3zJssLDIB1K7AE+5YRCUeJZS5DvOMekhSZklBlm7JAXsHetRzd+0Y/PZ7YdSXSSqc5ajDSAkAchpG/LnDnPPEaJ1pflkAhjf4iPm1Yy+YY0aSoJsojazDpCxXsLfpiuXiykJCSQUnbm5esazCSZJQPOK1A0CtTJGokqUlLVIJrWvLliFYipYXhuZ6lIlyw5USkAd2/Mw82LA+q+FsDplTJSZyZwWkjV7gv8oFySTIUpaJydM06UqBPAtuQG/MvvCT/XFySjC4QvoH9xYZ1KNx/xD/bQXhsFNUUTJg0qAsbnke0Sg7yik48dsc5/kXnOg4lQqo6SgKQ6rWYpAPJ7mPm2ZZGuQQmekhNUpUA6SdNCFWIeNzgZ6y/3XlBE+UmYgomgKTcg2HIjkRzFYrFUsIyluny+VPCEqCHBWNJq9jX0IjQ5RkKtaJ61lMsJQUgVUXG1ab87HvFiPDstKpnlqcLBSQWBQCzkf5Cl6N7w/wAdIlpQFOBw6As2SCANQG6tIoOsR8zaaii/hSabYizXKE6fNlFSgbpUOLuCKK6sx7xnRP8ALXuQfiTzH6wTPzV1hMoq0uwepqaQxmeHJk+chCGCluSVFkhn1EkPYB+fR4dJpAbTPcHiQQNKnHX6Md6wwkY4AsoN2P8AMK8fkkzAzvLK0zBMSdKk2JSzhjUFj6xcJ4NKh/usHGIxx/VFwlKhXpfpFM3MFpU5GzFt+lO0Ua9LNQMKG2+1/lHoch0X2Oot8u8BpPsKf0QGaK3P/wBX99Uex6vETH+EH/sR7R0S+P8ART5WJsZlv9LjJSUl9KkEF+ZBv6xvc3ymRNlrlrQ4DnUGGlRsoNvV4x2OzIKzRCnGlMxKbEuwalP8g0fQsDjQEOlIOqp1pBdiQAx5V+cNTlSA2oqz5RgssmJVNYKdIOkhwCtBHCCKnc0tu0KMNmkyWrWlakrJcrCiFF7gkGxj6tmyZGInJMzWhcoKKFJAAZnUG5Anbd71jKjKcAlNNU7mrVpvvQH5RVz4umTjDmrRnpOYYifM0oCpi1sGSlyrlq/y7mNX4K8O4mVPXOmyigS5azqJDamDJcEsplWvXpBGBzORLAlSwmSgkcSSdSv8SpV+4B+UaLC4VEpCihR1qHFXgLWYGzhoHJzTXoLgoa3pPxFjlJwICNKpoIMzU7sarO3aMThZydSQEgHymmAWJ1EpUfQgP1hpn5WuWpaS/mEax0Fz+XbtGVxuY68TwBgoIQRSgFSA1wCL9InBDSYvxuXMurhL35j7pGuy/NpaNIQoBISCs9NkMxbt1hRmKkqwpAcqQQbWeih2esZ0Y0tpejvFK5fwylx/pusZmiJi0kMUuwBBPqEizmgFXhljMwSmT5fk6QtwbOLXCaB+Tx84w2aKQoEGqajvzgnG+Ipy6ai3KGjGmJKaaHWU4AiaFy1DQlV1EBnoQ5+6wPjPDq8MtKwtE3UGmJPCeMcaQ5Y0PxOGLGE2BzRSZiVqGvSX0k8LizjvX0j3F5tMmFS5h1qUalVW3py9Ip3/AIS/ZppeZCUoqKXITQKpX9WL+gguZjErCJjAEpZQBsQzerH2jJYTHlRCVF2HD0bbtBMyWsK1JLuQ6e9Ip8jsTgqGU/MVlkpcknS3N7Rqsj8JzJJSJnCVoe73FO9IQZZkU8FM0ALSHLJLqSbAkN3s8Hf+ULWgTNRfX5aQ9AE0c/NNOp5CI+WXsr4o9orkeJMLIxGlWHSsJVp8xb0SHdemoNbdL3inx/iJRmmWiUmWtUsKJQGSol24RQFhfrDnD+IVTMqWosVBJkqB6kIZ7gMoG8IPFWSTEHWUkUQEuCaISkNq3BrXnGxKmbZOzNYfLUtJKiBqClEk30kgIA5lm9Yc+CcKVZhKGkHUZiUvYaEqY+hF4SSbpJLplgkD1JHuY3n/AKcFCEqmkDXLQkAnYTH1NyJYDs/MxPyYmx4azZYKZIwQAQEaigKXNAAKnvpoGTyAu/zmnOPNIK0BrJ1sFV9HHaFuDwBxM1KnT5Ql6WH4eJwodhueQg3M8YmUoCVpSUOVahZNnHewa+3Xl5Ps6HFdFOMygoBXLSdNyKuObPcQhxGI1k7NT+fusajLs313BcWcUG7km3rWm9Wrxs6UskTNFC/UEcyG94rHz1hJ+GzFZgqWhINdT0ry36dxCybjULRoWVJBIJUC7F/iKbKvWx3ctGg8S5O6iqWkMQGKSSKXoTRzy5R5lfgyUvDmbPm+WC4DM/LfrF/li42yK8clKkZUSvKDJKdQW6lg1CQHcbjnTpFOW+KVS8UmcQ6QQCk2IZi/pFeaYXygQCCZZYK5pNj8/rCvEqCkBQDMeJoH6+yna/w3PjPRNXJnyCVJSQFBNQAbkAeoPpDLAZUmWlBmoM7WCSkOnQliQo2cnls/OPneDxatVC3p+cbaX4mmBAAZSpiEo1EPRwKuaUp6wVHBb0ExeIStZUhBSlPwgubdTXf3ilEwIOqo7Gn30horEJlJCS4cOph/lt0DRHGS0LSVy2A/EnvuOUHiC9BFYp6kl46Kgnk3v+RjoUYn4wyESpS1pVq1rSS7agXJp0qYbZfmi04dC1pKiQhJCS5DAB1Enn9Yb4qUFoKVNa/0vW/0hDJUZSRoN9Wpu6Qmn/U17QIDSV4GzgFqWbuNHaocd4+fYhKpE1ct3AcEGxBtGuxGOmlm4klXGAKsWAPofrAGe+H1LWJoN2Ck+zg79R9gc/TD8dq0IcDMT5gC/g3/AF+bRuBmIUgEFwRTrtGaxGRtMf8ACQB8gx+kMZaZctKQXYGw5PWDyrEK43pfMxSkpIQsukl6PRViOoJb1HKMsAEzqOdLkk9qfX3h4qR5U8y1E6VuHvwr+FVabg+kBTcHVT3BtuW7QINMM1RRLxuiVONDqQUf/KntGbKd4eY6STLU1gHIblC3CSwUl4osJvQMRIrjlRGGsWgvC4NZQqYEnQkhJVs5ct3YPFCjXoY9GKmaBL1q0P8ABqOlz/tdqxcuUw00p8/4+9414aiWCk6iGd3DNeNxlmQFBM2cqXJ0gjyyp1lTsXS/DuGNaWhT4Kk6TMnu3l8KFf4rV+LukV9YqKFBaSS5uav1eEb0pGKrTZZhi1hEpWHVUk1SWDC4PI9DGZxksrChLQNSlOEoF1Eiw6ttyhtl+ZGWhS1jWCNOkksravZ9uUQOaTtGuUUSwHBSlCQCOu5p1hZJt2h40lTAV4hUpCZS2ltxLTwqBXqBqx6CDfEmeKmYbUkESypwORI4g2wJq3UQnm4nWp1sTzag6AbQZh1pUkyiWSro7fnQ1/kwF+zNfRlstWQ5CiO37iNP4aSopxGktplOK7hQb2B+cJV4ESlqSk6wDQmj9ekaLw9ma5WGxYAHwhYoP+J+op0jeX8cF8f5Ib5R4i8rCS1KZtSkqJclnYeggOdnaDMoVEggqK9zsfQVAr8XSMzKxJVJWmyQoEh+b07OAfSA0TwHHvEYx1lpPD6eMyKZaLqUoE0sLECuwoPR9jCTJ0Cf5i2JZTBTlzRzpDgAAN162EI/9WVMMtINEpCW5sHPzAt1h5kOLQtJkqLqRqUzkAvfWSAGH+L1PaJONN2UTxUaPLJwB4hUWGxa1xSFuNwMyfiJiSk6QEhKhQChKn5VMUIz2WlRTrBa2ioHqSmnZLRKd4gQrSHLPxab94dYkxKbtAmN8FTdlSluCG1gEvQjiAH8RlpnhfEYdS0TZakoUCAsglJ5EEOHb5R9OyrNdctiUgDZQDlI3HM/SDZONCXCVpSo3ZvpvFJeSTVMnCCi7R8ayvIJ8xCjLQpQSpnAJ6E9Rz5OI0acmn6U6ZZUoGzNRIS3Sp2j6FIzVYW3mP3oml6CjN/MZzMv/UaYFqRLly1JBopqHrWDHzWZ+J2KsblkxSn8tVLuDRu3Qe8BLdFhU3Fvto0eG8WkSTNnqBdYShCefbkHjO5rnaUz1CqxUKszvtR43y28QfipawVeIL7R0Wy0lY1AIY81AH1HOOiuErZpjmLD/dzah+W8LJsxyTQPsKc+/OCTLLfxFCpQ6/fOGwAZl6T5E0pSG1JBVuWrpH1PpCefmc1E5SCklNK72s3f7rDPDYlWnQDQElu7PSKMShes6hxA/SxHSJNJsdNpAWLQfM0lwOfJ94CUFEFAV8Ki/sPy9odyJRXOJUqxCi+wvACJSSVEOXJ+z3gQWWGctoplyypOhVdIOk0cVBam1/nFhk6lnTYmn1ESxJISyQARS1+9X+kTyWcVLSCxULvS0N1oveCzOZOmRNL8RADNs4JflSM8uU0tCk3asbbxhLHkTFG5AHzI5H3hOjCKMlKwksUAu1DQbwYytWaSp0ZrGYUoLKob352i2ZgAEIIVxKdxy5NFeKSoklTk097fSDcPLcJUeUOTF0lHGByP0hxlGGlKKl4hehKW4U1WsnZNCwDOVVanOgOAQNaiTZJb1j0iM0FDfNc+QZf9PhUlEgEk6vjWo3Ki52AF/laGsuXKVKQS4UmUhXRTJSm/cexjIiXDHBlagmWlyS5Af/FyQG6C0K8Q8demjk45KaKqyGHTl9HipM0CUs2DW6lmaEnmE15msFTcR/aUOZHtGjLBpR0EUqsGYUg97wqVOiyVOY15fWFCxiu52cxblqnK0BTCYhaSLuySoe4EUTkd3frEJyXSSlgbBixD39oL1E1jsGyvEAa0kOFhj0Du/oRAU6RyPMQZhcOpA4rmxBd25EdYgC0nEAtVQUCb0UKDk8Ko+yjl6JZTiNB1GrH8qQFiipzd/t4eY7CDy0KAOlgl+ZA3hZNlBt/3ha2xrwHwExS1aBVSiwHMmjdz1jYpyyTIUJa5iVzKakpJLq/xfcA3MJvDuDCVqmkOJQKv+x4Ue5f0hZj1l9T3f6xlrNLo2+c5e0pMySsiakOQ9G5Jcu4EZrCZ2pOon4vv3gzLc3UcOSTUII68hWM8ssogi+8GVSFhcTQZjmatDJUa3LmvTtCP/UVANflF+LxgUgAdPaJZFlKp09ADtqqpqBq/lEIqo6dM3/1gdmEhemXIIUVpTqUN9S6t3AaE8snWQrYtX7vGxzLLfKWpfmeapRJJFh3Ny8J80RqXrOlLNqvXkzxVKkSb/wCqLMM2kW+R5946D5MuUUh1j1Sl/wD9R0UTVEWtGk1YcgaWehfl2pHnlOLl+dG9zBGvmG7M3tDLBy0hLuK9ACTvvGboCVgOGy5klRpQ9Kdmi/DLlrSVuFEOCVGg08qtRxBk3d6PS13/AD+cJZUhJJQU6Sl2oBvZg4q8TSY+IWYifLxKJqkKLOAqrFjy9hAiJQSAElwKDpB+OwWg0F3Bv99bwPpAisdJMIwmXBTKIcDYbXvvXtEcVJQiYlSAW3G7/fvF2XTWcFuYfn9/SI5oklTkhzRuW7ts+8CnyHyjzxRhvNwqtDE8JHWqf3j3KpZGFkpWACkMQQNjQFxQ2p0i/ATOBjQgsXFns3Pt0ikIUgnXxJV+IAP6t9IXi6oa12ZXxZKEtVHBJcb07sHr9Y9GGDRrc9yMYhAUwUEjh4g/EGowoxYseTRl8ajQldKgHbe0Ui8JyVMUYDDhYJs1A2+9YKVhojknwqG7/lB6pcOxELVS2iOX4tUubrQSCC4P30pB5kxFUnoIUYJzmSBMdBToXxpNm1XDbVeB9ZCVAtUXiuaBpCd6/lHmIQEyGBq3vvCKNFHKwGVqDq2DRbiv/cA7QRMlvLb/AG/lHuDkFSn5JHv/ABDUJYYhb1t0FhHEv3iTU6RMSnHpe0BmRQh9NCKekD43BqWkgbkV+cEylsT6+kFoCgl6tzuP2jXQaOUk+Vo4SGoQGLixhSpLtzBDj6xopOF8xJCUstt6hVrcm35xn8xw5TP0qNaavV25dPnCWmyiTofYFMpCZiZupiAQE80O2rpxe0ZvMJDo4SFCocQXOdMtRGqyr2tQjpAEkn+nGm6SafMn2MEVE8Av8LHSRWC5vwKBFQ4rQ9D1/eI5egaQb6r9BFsyS5ao6c4yjaM5UwTCZUTVyXHy5d4c5HmM2XqkA6Ul1K2VTlV2LQDKmkh0tyo7hm+T7dorTPPnlQcqKWPqGJ6wGgpsc4mclSlFKil9hUeo6xT5RJY1Hf6c4DlzmDEV2+e33ygvDz9iAeYJL77RRr6Jp7pEYeaKJWQBYPttHsNMP5ekOspPIBRA9o6Il7GyMCLDnUg/qYa4XAlLh37P0p29otOFTQkWs/1bnEVqRLBIAO7A1PzIEFyJqNHHDEXYD7+/1hVi1lM3VVutHpB6ZhLqLjdtNfZ/pHqiFh7g8vVrjnygRf2Fgc8JmJFSzbt0bakJJksV3P3VoKxuGJUQCUgNZvmd3gROGHNzzi0STdnaXNLHZxT9IkZhI0k2sNxEyluTjd/oI9lST6dWp6fnFBSzLZX9xmvcgmtKV7w9MlqaAQdye+xc+8JWY0d4bycdppMFfYxKa+ikWBTsCuWrXLfSaqTtS7dIBzzLEz0Fcq5DKAFai/eNGvFJ2IrYUdu1/aEOOwpqpAIH4ht+4hI9jNYYvAZWqWpVmLb8oYeV0g0ghVhvt+0UO5bs/wB7fxFiRT/SEuwJblWK1yeVfyhlIxSpaqFPZ3eu7WIgvEoROZvjLb8ujW/WEbaHSTMnjZbFB6ge+0U4qUVKArY9moze8OM8y0oUlLVd+laD3ekBY/DqCkKAsa+kYxWZZblEpGG0qI5N7QbOl3BIruLG8CTX1cRc7ACnO/rDCnpW1DUdqQZg9Ki2kC1j+94WGbt+vT9YlIxJTbY7wGrCnQV5YcpqXJ736WhmmckpCgHCaBO1STUVv6W6QslT0uSTerE1ryiIxbLLJLKotqvWxbs8Cn0ZvbHuHl0LJOlvhLUfdJIoKwux+HBxMwLsoFL7J4f7b9gPeLMHiFTZqkqPCbqJJAaz0tv8oNnzJZ1awmpfUl0k0IZxcEExKqZVO0IsOoFGlY1JLv069DFErBBJ4aj6d9oZYOTonGg0EsQHIY2PF+cEz8qSS6FpBL8JUxpslwB6Q+C6Z/KS7p3SS3L19RHubZotPA3Ea+ht/MM8PlhkzjrBqOYLvzALW/OKpktBW5S7WL1Hz5RkzNewTCySlIBO4p1p87x5MIM1JFAU3bqYYyxql1G92rQjfb1EK8VgZhmJKEKVXYHaxpb9oIEFLw/FcNs4LerOWi1SGALjsxp7W3j0zwkHWkgtu4YmzvWK8QtQAfUQzBxyenKHEL0THDkgnmbx0UzZYeigRHkANn05KN1Fibs3oW9GiubIP4gFVo4B7Pbf+d46OjmiWYGmVpJZRG7Euzs16ADq9tovE1wQ+phV7F9r0jo6LLoUHxssMFEcnDN8j7wvUkbE9Kv+UdHRSJOXZ6JQpXi3FX7uzQTLkE0TvHkdBk6AlbGeHytKWKqn2+/0ieLkhTPtypHR0RsrQJJlaC7BzSw+sSmTa8vn7+0ex0ZmQlx2DUFFgK3I683N4VrUhyxBexIDDraOjopFiyVFF/b1+cW8qN0H1jo6GEKZoVqCis8JBAU5FLbvcwTjZaZqQDwKp2Pq/wAo6OhWgpgi5BFCOlovm5fLWgOQFgmtXtTdjXtUx0dAYV2D5jgpCQAhS3YanZ3YVF6ekKmSC1zapszX69I6Oho9AktL8GE6iVljzZ/V4Y4HKkzEOS7sAQeZoa9vaOjoWTpAOzDEiW6QXanQ6SzkDYxGRjNc46gGAIdgyWfZvrHsdCeivsJxssEBaCdIL6SriPcooK2faKvODnSNgQ9SCL3vvdzHkdBStAbpl8rNQRxIqXqAAR1IZjy2sI8k4FKjq1O4elDS7j3pHR0aUa1GjK8YHMIlqcuoOCdy1PSHK8rnSZRWpuEuVUY2ZgH2Lu8dHQ8GxJobSQ6RqZT1Y+z3irEZbKmII0hB2IA9xY/XrHsdHUla05bpi8eCl7T0N1Ch+v1j2OjolwRXmz//2Q=="/>
          <p:cNvSpPr>
            <a:spLocks noChangeAspect="1" noChangeArrowheads="1"/>
          </p:cNvSpPr>
          <p:nvPr/>
        </p:nvSpPr>
        <p:spPr bwMode="auto">
          <a:xfrm>
            <a:off x="155575" y="-2560638"/>
            <a:ext cx="7972425"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00" name="Picture 12" descr="http://i.telegraph.co.uk/multimedia/archive/01399/Google-goats-pics_1399482c.jpg"/>
          <p:cNvPicPr>
            <a:picLocks noChangeAspect="1" noChangeArrowheads="1"/>
          </p:cNvPicPr>
          <p:nvPr/>
        </p:nvPicPr>
        <p:blipFill>
          <a:blip r:embed="rId3" cstate="print"/>
          <a:srcRect/>
          <a:stretch>
            <a:fillRect/>
          </a:stretch>
        </p:blipFill>
        <p:spPr bwMode="auto">
          <a:xfrm>
            <a:off x="381000" y="0"/>
            <a:ext cx="4746625" cy="2971801"/>
          </a:xfrm>
          <a:prstGeom prst="rect">
            <a:avLst/>
          </a:prstGeom>
          <a:noFill/>
        </p:spPr>
      </p:pic>
      <p:pic>
        <p:nvPicPr>
          <p:cNvPr id="12302" name="Picture 14" descr="https://encrypted-tbn3.gstatic.com/images?q=tbn:ANd9GcR-YmXPvSAwme6V9cCBTErg_EdRm9XYZ4t-VqWb5LgD6IDFlMO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743200"/>
            <a:ext cx="5410200" cy="2590800"/>
          </a:xfrm>
          <a:prstGeom prst="rect">
            <a:avLst/>
          </a:prstGeom>
          <a:noFill/>
        </p:spPr>
      </p:pic>
    </p:spTree>
    <p:extLst>
      <p:ext uri="{BB962C8B-B14F-4D97-AF65-F5344CB8AC3E}">
        <p14:creationId xmlns:p14="http://schemas.microsoft.com/office/powerpoint/2010/main" val="376702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3962400" cy="3962400"/>
          </a:xfrm>
        </p:spPr>
        <p:txBody>
          <a:bodyPr>
            <a:noAutofit/>
          </a:bodyPr>
          <a:lstStyle/>
          <a:p>
            <a:r>
              <a:rPr lang="en-US" sz="3200" b="1" dirty="0">
                <a:effectLst>
                  <a:outerShdw blurRad="38100" dist="38100" dir="2700000" algn="tl">
                    <a:srgbClr val="000000">
                      <a:alpha val="43137"/>
                    </a:srgbClr>
                  </a:outerShdw>
                </a:effectLst>
              </a:rPr>
              <a:t>But the land could not support them while they stayed together, for their possessions were so great that they were not able to stay together.</a:t>
            </a:r>
          </a:p>
        </p:txBody>
      </p:sp>
      <p:pic>
        <p:nvPicPr>
          <p:cNvPr id="11266" name="Picture 2" descr="https://encrypted-tbn0.gstatic.com/images?q=tbn:ANd9GcT5hk3u_PhPb4xdwT5C3RFo0afZUP35KblGm8zz7cgm54Z-6ThddQ"/>
          <p:cNvPicPr>
            <a:picLocks noChangeAspect="1" noChangeArrowheads="1"/>
          </p:cNvPicPr>
          <p:nvPr/>
        </p:nvPicPr>
        <p:blipFill>
          <a:blip r:embed="rId2" cstate="print"/>
          <a:srcRect/>
          <a:stretch>
            <a:fillRect/>
          </a:stretch>
        </p:blipFill>
        <p:spPr bwMode="auto">
          <a:xfrm>
            <a:off x="0" y="0"/>
            <a:ext cx="4505325" cy="2971801"/>
          </a:xfrm>
          <a:prstGeom prst="rect">
            <a:avLst/>
          </a:prstGeom>
          <a:noFill/>
        </p:spPr>
      </p:pic>
      <p:pic>
        <p:nvPicPr>
          <p:cNvPr id="5" name="Picture 14" descr="https://encrypted-tbn3.gstatic.com/images?q=tbn:ANd9GcR-YmXPvSAwme6V9cCBTErg_EdRm9XYZ4t-VqWb5LgD6IDFlMO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4038600"/>
            <a:ext cx="5410200" cy="2590800"/>
          </a:xfrm>
          <a:prstGeom prst="rect">
            <a:avLst/>
          </a:prstGeom>
          <a:noFill/>
        </p:spPr>
      </p:pic>
      <p:pic>
        <p:nvPicPr>
          <p:cNvPr id="6" name="Picture 12" descr="http://i.telegraph.co.uk/multimedia/archive/01399/Google-goats-pics_1399482c.jpg"/>
          <p:cNvPicPr>
            <a:picLocks noChangeAspect="1" noChangeArrowheads="1"/>
          </p:cNvPicPr>
          <p:nvPr/>
        </p:nvPicPr>
        <p:blipFill>
          <a:blip r:embed="rId4" cstate="print"/>
          <a:srcRect/>
          <a:stretch>
            <a:fillRect/>
          </a:stretch>
        </p:blipFill>
        <p:spPr bwMode="auto">
          <a:xfrm>
            <a:off x="152400" y="3048000"/>
            <a:ext cx="4746625" cy="2971801"/>
          </a:xfrm>
          <a:prstGeom prst="rect">
            <a:avLst/>
          </a:prstGeom>
          <a:noFill/>
        </p:spPr>
      </p:pic>
      <p:pic>
        <p:nvPicPr>
          <p:cNvPr id="11268" name="Picture 4" descr="http://www.sharonministries.org.za/image_files/TwLess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7600" y="4038600"/>
            <a:ext cx="2731626" cy="2609851"/>
          </a:xfrm>
          <a:prstGeom prst="rect">
            <a:avLst/>
          </a:prstGeom>
          <a:noFill/>
        </p:spPr>
      </p:pic>
      <p:pic>
        <p:nvPicPr>
          <p:cNvPr id="8" name="Picture 4" descr="http://www.sharonministries.org.za/image_files/TwLess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62200" y="4038600"/>
            <a:ext cx="2590800" cy="26098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82000" cy="1828800"/>
          </a:xfrm>
        </p:spPr>
        <p:txBody>
          <a:bodyPr anchor="t">
            <a:noAutofit/>
          </a:bodyPr>
          <a:lstStyle/>
          <a:p>
            <a:r>
              <a:rPr lang="en-US" sz="3200" b="1" dirty="0">
                <a:effectLst>
                  <a:outerShdw blurRad="38100" dist="38100" dir="2700000" algn="tl">
                    <a:srgbClr val="000000">
                      <a:alpha val="43137"/>
                    </a:srgbClr>
                  </a:outerShdw>
                </a:effectLst>
              </a:rPr>
              <a:t>And quarreling arose between Abram’s herders and Lot’s. The Canaanites and </a:t>
            </a:r>
            <a:r>
              <a:rPr lang="en-US" sz="3200" b="1" dirty="0" err="1">
                <a:effectLst>
                  <a:outerShdw blurRad="38100" dist="38100" dir="2700000" algn="tl">
                    <a:srgbClr val="000000">
                      <a:alpha val="43137"/>
                    </a:srgbClr>
                  </a:outerShdw>
                </a:effectLst>
              </a:rPr>
              <a:t>Perizzites</a:t>
            </a:r>
            <a:r>
              <a:rPr lang="en-US" sz="3200" b="1" dirty="0">
                <a:effectLst>
                  <a:outerShdw blurRad="38100" dist="38100" dir="2700000" algn="tl">
                    <a:srgbClr val="000000">
                      <a:alpha val="43137"/>
                    </a:srgbClr>
                  </a:outerShdw>
                </a:effectLst>
              </a:rPr>
              <a:t> were also living in the land at that time.</a:t>
            </a:r>
          </a:p>
        </p:txBody>
      </p:sp>
      <p:pic>
        <p:nvPicPr>
          <p:cNvPr id="9220" name="Picture 4" descr="http://www.freebibleimages.org/storydata/illustrations/FB_Abraham_Lot/overview_images/005-abraham-lot.jpg?1340021008"/>
          <p:cNvPicPr>
            <a:picLocks noChangeAspect="1" noChangeArrowheads="1"/>
          </p:cNvPicPr>
          <p:nvPr/>
        </p:nvPicPr>
        <p:blipFill>
          <a:blip r:embed="rId2" cstate="print"/>
          <a:srcRect/>
          <a:stretch>
            <a:fillRect/>
          </a:stretch>
        </p:blipFill>
        <p:spPr bwMode="auto">
          <a:xfrm>
            <a:off x="2476500" y="1676400"/>
            <a:ext cx="6667500" cy="5000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905000"/>
          </a:xfrm>
        </p:spPr>
        <p:txBody>
          <a:bodyPr>
            <a:noAutofit/>
          </a:bodyPr>
          <a:lstStyle/>
          <a:p>
            <a:r>
              <a:rPr lang="en-US" sz="3200" b="1" dirty="0">
                <a:effectLst>
                  <a:outerShdw blurRad="38100" dist="38100" dir="2700000" algn="tl">
                    <a:srgbClr val="000000">
                      <a:alpha val="43137"/>
                    </a:srgbClr>
                  </a:outerShdw>
                </a:effectLst>
              </a:rPr>
              <a:t>So Abram said to Lot, “Let’s not have any quarreling between you and me, or between your herders and mine, for we are close relatives.”</a:t>
            </a:r>
          </a:p>
        </p:txBody>
      </p:sp>
      <p:pic>
        <p:nvPicPr>
          <p:cNvPr id="10244" name="Picture 4" descr="http://www.potters-publishing.com/catalog/Abraham%20and%20Lot%20Solve%20Conflict.jpg"/>
          <p:cNvPicPr>
            <a:picLocks noChangeAspect="1" noChangeArrowheads="1"/>
          </p:cNvPicPr>
          <p:nvPr/>
        </p:nvPicPr>
        <p:blipFill>
          <a:blip r:embed="rId2" cstate="print"/>
          <a:srcRect/>
          <a:stretch>
            <a:fillRect/>
          </a:stretch>
        </p:blipFill>
        <p:spPr bwMode="auto">
          <a:xfrm>
            <a:off x="1447800" y="2100072"/>
            <a:ext cx="6400800" cy="47579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219200"/>
            <a:ext cx="3886200" cy="4038600"/>
          </a:xfrm>
        </p:spPr>
        <p:txBody>
          <a:bodyPr>
            <a:noAutofit/>
          </a:bodyPr>
          <a:lstStyle/>
          <a:p>
            <a:r>
              <a:rPr lang="en-US" sz="3200" b="1" dirty="0">
                <a:effectLst>
                  <a:outerShdw blurRad="38100" dist="38100" dir="2700000" algn="tl">
                    <a:srgbClr val="000000">
                      <a:alpha val="43137"/>
                    </a:srgbClr>
                  </a:outerShdw>
                </a:effectLst>
              </a:rPr>
              <a:t>“Is not the whole land before you? Let’s part company. If you go to the left, I’ll go to the right; if you go to the right, I’ll go to the left.”</a:t>
            </a:r>
          </a:p>
        </p:txBody>
      </p:sp>
      <p:pic>
        <p:nvPicPr>
          <p:cNvPr id="10242" name="Picture 2" descr="http://www.free-minds.org/sites/default/files/images/israel/Abraham-y-Lot-293x400.jpg"/>
          <p:cNvPicPr>
            <a:picLocks noChangeAspect="1" noChangeArrowheads="1"/>
          </p:cNvPicPr>
          <p:nvPr/>
        </p:nvPicPr>
        <p:blipFill>
          <a:blip r:embed="rId2" cstate="print"/>
          <a:srcRect/>
          <a:stretch>
            <a:fillRect/>
          </a:stretch>
        </p:blipFill>
        <p:spPr bwMode="auto">
          <a:xfrm>
            <a:off x="0" y="0"/>
            <a:ext cx="5023485" cy="6858000"/>
          </a:xfrm>
          <a:prstGeom prst="rect">
            <a:avLst/>
          </a:prstGeom>
          <a:noFill/>
        </p:spPr>
      </p:pic>
      <p:sp>
        <p:nvSpPr>
          <p:cNvPr id="4" name="Right Arrow 3"/>
          <p:cNvSpPr/>
          <p:nvPr/>
        </p:nvSpPr>
        <p:spPr>
          <a:xfrm>
            <a:off x="5715000" y="5181600"/>
            <a:ext cx="2590800" cy="1066800"/>
          </a:xfrm>
          <a:prstGeom prst="rightArrow">
            <a:avLst/>
          </a:prstGeom>
          <a:solidFill>
            <a:srgbClr val="00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flipH="1">
            <a:off x="5562600" y="381000"/>
            <a:ext cx="2590800" cy="1066800"/>
          </a:xfrm>
          <a:prstGeom prst="rightArrow">
            <a:avLst/>
          </a:prstGeom>
          <a:solidFill>
            <a:srgbClr val="00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352800" cy="6858000"/>
          </a:xfrm>
        </p:spPr>
        <p:txBody>
          <a:bodyPr>
            <a:noAutofit/>
          </a:bodyPr>
          <a:lstStyle/>
          <a:p>
            <a:pPr algn="ctr"/>
            <a:r>
              <a:rPr lang="en-US" sz="3000" b="1" dirty="0">
                <a:effectLst>
                  <a:outerShdw blurRad="38100" dist="38100" dir="2700000" algn="tl">
                    <a:srgbClr val="000000">
                      <a:alpha val="43137"/>
                    </a:srgbClr>
                  </a:outerShdw>
                </a:effectLst>
              </a:rPr>
              <a:t>Lot looked around and saw that the whole plain of the Jordan toward </a:t>
            </a:r>
            <a:r>
              <a:rPr lang="en-US" sz="3000" b="1" dirty="0" err="1">
                <a:effectLst>
                  <a:outerShdw blurRad="38100" dist="38100" dir="2700000" algn="tl">
                    <a:srgbClr val="000000">
                      <a:alpha val="43137"/>
                    </a:srgbClr>
                  </a:outerShdw>
                </a:effectLst>
              </a:rPr>
              <a:t>Zoar</a:t>
            </a:r>
            <a:r>
              <a:rPr lang="en-US" sz="3000" b="1" dirty="0">
                <a:effectLst>
                  <a:outerShdw blurRad="38100" dist="38100" dir="2700000" algn="tl">
                    <a:srgbClr val="000000">
                      <a:alpha val="43137"/>
                    </a:srgbClr>
                  </a:outerShdw>
                </a:effectLst>
              </a:rPr>
              <a:t> was well watered, like the garden of the </a:t>
            </a:r>
            <a:r>
              <a:rPr lang="en-US" sz="3000" b="1" cap="small" dirty="0">
                <a:effectLst>
                  <a:outerShdw blurRad="38100" dist="38100" dir="2700000" algn="tl">
                    <a:srgbClr val="000000">
                      <a:alpha val="43137"/>
                    </a:srgbClr>
                  </a:outerShdw>
                </a:effectLst>
              </a:rPr>
              <a:t>Lord</a:t>
            </a:r>
            <a:r>
              <a:rPr lang="en-US" sz="3000" b="1" dirty="0">
                <a:effectLst>
                  <a:outerShdw blurRad="38100" dist="38100" dir="2700000" algn="tl">
                    <a:srgbClr val="000000">
                      <a:alpha val="43137"/>
                    </a:srgbClr>
                  </a:outerShdw>
                </a:effectLst>
              </a:rPr>
              <a:t>, like the land of Egypt. (This was before the </a:t>
            </a:r>
            <a:r>
              <a:rPr lang="en-US" sz="3000" b="1" cap="small" dirty="0">
                <a:effectLst>
                  <a:outerShdw blurRad="38100" dist="38100" dir="2700000" algn="tl">
                    <a:srgbClr val="000000">
                      <a:alpha val="43137"/>
                    </a:srgbClr>
                  </a:outerShdw>
                </a:effectLst>
              </a:rPr>
              <a:t>Lord</a:t>
            </a:r>
            <a:r>
              <a:rPr lang="en-US" sz="3000" b="1" dirty="0">
                <a:effectLst>
                  <a:outerShdw blurRad="38100" dist="38100" dir="2700000" algn="tl">
                    <a:srgbClr val="000000">
                      <a:alpha val="43137"/>
                    </a:srgbClr>
                  </a:outerShdw>
                </a:effectLst>
              </a:rPr>
              <a:t> destroyed Sodom and Gomorrah.)</a:t>
            </a:r>
          </a:p>
        </p:txBody>
      </p:sp>
      <p:pic>
        <p:nvPicPr>
          <p:cNvPr id="8194" name="Picture 2" descr="https://encrypted-tbn3.gstatic.com/images?q=tbn:ANd9GcTeK7jCw_vWYiG8fsWB_0fFGBnQ3tI8bw8WsiBOODsdeo8BytLb"/>
          <p:cNvPicPr>
            <a:picLocks noChangeAspect="1" noChangeArrowheads="1"/>
          </p:cNvPicPr>
          <p:nvPr/>
        </p:nvPicPr>
        <p:blipFill>
          <a:blip r:embed="rId2" cstate="print"/>
          <a:srcRect/>
          <a:stretch>
            <a:fillRect/>
          </a:stretch>
        </p:blipFill>
        <p:spPr bwMode="auto">
          <a:xfrm>
            <a:off x="3449413" y="1"/>
            <a:ext cx="5694588"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48200"/>
            <a:ext cx="8610600" cy="2209800"/>
          </a:xfrm>
        </p:spPr>
        <p:txBody>
          <a:bodyPr>
            <a:noAutofit/>
          </a:bodyPr>
          <a:lstStyle/>
          <a:p>
            <a:r>
              <a:rPr lang="en-US" sz="3200" b="1" dirty="0">
                <a:effectLst>
                  <a:outerShdw blurRad="38100" dist="38100" dir="2700000" algn="tl">
                    <a:srgbClr val="000000">
                      <a:alpha val="43137"/>
                    </a:srgbClr>
                  </a:outerShdw>
                </a:effectLst>
              </a:rPr>
              <a:t>So Lot chose for himself the whole plain of the Jordan and set out toward the east. The two men parted company: </a:t>
            </a:r>
            <a:r>
              <a:rPr lang="en-US" sz="3200" b="1" baseline="300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Abram lived in the land of Canaan,</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4" name="Picture 4" descr="http://ubdavid.org/bibleexploration/know-your-bible1/graphics/2_see-the-whole-la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27482"/>
            <a:ext cx="5806141" cy="4419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ndayschoolsources.com/images/Abraham%20in%20Canaan%20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0"/>
            <a:ext cx="5334000" cy="3874093"/>
          </a:xfrm>
          <a:prstGeom prst="rect">
            <a:avLst/>
          </a:prstGeom>
          <a:noFill/>
        </p:spPr>
      </p:pic>
      <p:sp>
        <p:nvSpPr>
          <p:cNvPr id="5" name="Title 1"/>
          <p:cNvSpPr txBox="1">
            <a:spLocks/>
          </p:cNvSpPr>
          <p:nvPr/>
        </p:nvSpPr>
        <p:spPr>
          <a:xfrm>
            <a:off x="266700" y="4191000"/>
            <a:ext cx="8610600" cy="213360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while Lot lived among the cities of the plain and pitched his tents near Sodom. Now the people of Sodom were wicked and were sinning greatly against the </a:t>
            </a:r>
            <a:r>
              <a:rPr kumimoji="0" lang="en-US" sz="3200" b="1" i="0" u="none" strike="noStrike" kern="1200" cap="small"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Lord</a:t>
            </a:r>
            <a: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br>
              <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b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6747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985CC-6C76-4F0C-930E-E61C888BAA0D}"/>
              </a:ext>
            </a:extLst>
          </p:cNvPr>
          <p:cNvSpPr>
            <a:spLocks noGrp="1"/>
          </p:cNvSpPr>
          <p:nvPr>
            <p:ph type="ctrTitle"/>
          </p:nvPr>
        </p:nvSpPr>
        <p:spPr>
          <a:xfrm>
            <a:off x="914399" y="691372"/>
            <a:ext cx="6934199" cy="853440"/>
          </a:xfrm>
        </p:spPr>
        <p:txBody>
          <a:bodyPr/>
          <a:lstStyle/>
          <a:p>
            <a:pPr algn="ctr"/>
            <a:r>
              <a:rPr lang="en-US" dirty="0">
                <a:solidFill>
                  <a:srgbClr val="FFFF00"/>
                </a:solidFill>
              </a:rPr>
              <a:t>Memory Verse</a:t>
            </a:r>
          </a:p>
        </p:txBody>
      </p:sp>
      <p:sp>
        <p:nvSpPr>
          <p:cNvPr id="3" name="Subtitle 2">
            <a:extLst>
              <a:ext uri="{FF2B5EF4-FFF2-40B4-BE49-F238E27FC236}">
                <a16:creationId xmlns:a16="http://schemas.microsoft.com/office/drawing/2014/main" xmlns="" id="{BC8DFAC0-FC90-4627-9B4C-5EF2E4F7227F}"/>
              </a:ext>
            </a:extLst>
          </p:cNvPr>
          <p:cNvSpPr>
            <a:spLocks noGrp="1"/>
          </p:cNvSpPr>
          <p:nvPr>
            <p:ph type="subTitle" idx="1"/>
          </p:nvPr>
        </p:nvSpPr>
        <p:spPr>
          <a:xfrm>
            <a:off x="909402" y="1981200"/>
            <a:ext cx="6939197" cy="3581400"/>
          </a:xfrm>
        </p:spPr>
        <p:txBody>
          <a:bodyPr>
            <a:noAutofit/>
          </a:bodyPr>
          <a:lstStyle/>
          <a:p>
            <a:pPr algn="ctr"/>
            <a:r>
              <a:rPr lang="en-US" sz="3200" b="1" dirty="0"/>
              <a:t>By faith Abraham, when called to go to a place he would later receive as his inheritance, obeyed and went, even though he did not know where he was going.</a:t>
            </a:r>
          </a:p>
          <a:p>
            <a:pPr algn="ctr"/>
            <a:endParaRPr lang="en-US" sz="3200" b="1" dirty="0"/>
          </a:p>
          <a:p>
            <a:pPr algn="ctr"/>
            <a:r>
              <a:rPr lang="en-US" sz="3200" b="1" dirty="0"/>
              <a:t>Hebrews 11:8</a:t>
            </a:r>
          </a:p>
        </p:txBody>
      </p:sp>
    </p:spTree>
    <p:extLst>
      <p:ext uri="{BB962C8B-B14F-4D97-AF65-F5344CB8AC3E}">
        <p14:creationId xmlns:p14="http://schemas.microsoft.com/office/powerpoint/2010/main" val="35117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581400" cy="6355080"/>
          </a:xfrm>
        </p:spPr>
        <p:txBody>
          <a:bodyPr>
            <a:noAutofit/>
          </a:bodyPr>
          <a:lstStyle/>
          <a:p>
            <a:r>
              <a:rPr lang="en-US" sz="3200" b="1" dirty="0">
                <a:effectLst>
                  <a:outerShdw blurRad="38100" dist="38100" dir="2700000" algn="tl">
                    <a:srgbClr val="000000">
                      <a:alpha val="43137"/>
                    </a:srgbClr>
                  </a:outerShdw>
                </a:effectLst>
              </a:rPr>
              <a:t>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said to Abram after Lot had parted from him, “Look around from where you are, to the north and south, to the east and west. All the land that you see I will give to you and your offspring forever.</a:t>
            </a:r>
          </a:p>
        </p:txBody>
      </p:sp>
      <p:pic>
        <p:nvPicPr>
          <p:cNvPr id="5122" name="Picture 2" descr="http://discoverspringtexas.com/wp-content/uploads/2012/12/which-direction-should-your-Spring-Texas-home-fa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3427" y="-53174"/>
            <a:ext cx="3200400" cy="2822401"/>
          </a:xfrm>
          <a:prstGeom prst="rect">
            <a:avLst/>
          </a:prstGeom>
          <a:noFill/>
        </p:spPr>
      </p:pic>
      <p:pic>
        <p:nvPicPr>
          <p:cNvPr id="5126" name="Picture 6" descr="http://upload.wikimedia.org/wikipedia/commons/d/d7/Canaan_Mountain_Wilderne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2769227"/>
            <a:ext cx="5387202" cy="40385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lueprintsforliving.com/wordpress/wp-content/uploads/2013/04/dust2.jpg"/>
          <p:cNvPicPr>
            <a:picLocks noChangeAspect="1" noChangeArrowheads="1"/>
          </p:cNvPicPr>
          <p:nvPr/>
        </p:nvPicPr>
        <p:blipFill>
          <a:blip r:embed="rId2" cstate="print"/>
          <a:srcRect/>
          <a:stretch>
            <a:fillRect/>
          </a:stretch>
        </p:blipFill>
        <p:spPr bwMode="auto">
          <a:xfrm>
            <a:off x="0" y="1"/>
            <a:ext cx="10258889" cy="6858000"/>
          </a:xfrm>
          <a:prstGeom prst="rect">
            <a:avLst/>
          </a:prstGeom>
          <a:noFill/>
        </p:spPr>
      </p:pic>
      <p:sp>
        <p:nvSpPr>
          <p:cNvPr id="2" name="Title 1"/>
          <p:cNvSpPr>
            <a:spLocks noGrp="1"/>
          </p:cNvSpPr>
          <p:nvPr>
            <p:ph type="title"/>
          </p:nvPr>
        </p:nvSpPr>
        <p:spPr>
          <a:xfrm>
            <a:off x="4114800" y="3200400"/>
            <a:ext cx="5638800" cy="3078480"/>
          </a:xfrm>
        </p:spPr>
        <p:txBody>
          <a:bodyPr>
            <a:noAutofit/>
          </a:bodyPr>
          <a:lstStyle/>
          <a:p>
            <a:r>
              <a:rPr lang="en-US" sz="3200" b="1" dirty="0">
                <a:solidFill>
                  <a:srgbClr val="C00000"/>
                </a:solidFill>
                <a:effectLst>
                  <a:outerShdw blurRad="38100" dist="38100" dir="2700000" algn="tl">
                    <a:srgbClr val="000000">
                      <a:alpha val="43137"/>
                    </a:srgbClr>
                  </a:outerShdw>
                </a:effectLst>
              </a:rPr>
              <a:t>I will make your offspring like the dust of the earth, so that if anyone could count the dust, then your offspring could be counted.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pload.wikimedia.org/wikipedia/commons/d/d7/Canaan_Mountain_Wildernes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1" y="1"/>
            <a:ext cx="9148081" cy="6858000"/>
          </a:xfrm>
          <a:prstGeom prst="rect">
            <a:avLst/>
          </a:prstGeom>
          <a:noFill/>
        </p:spPr>
      </p:pic>
      <p:sp>
        <p:nvSpPr>
          <p:cNvPr id="2" name="Title 1"/>
          <p:cNvSpPr>
            <a:spLocks noGrp="1"/>
          </p:cNvSpPr>
          <p:nvPr>
            <p:ph type="title"/>
          </p:nvPr>
        </p:nvSpPr>
        <p:spPr>
          <a:xfrm>
            <a:off x="685800" y="228600"/>
            <a:ext cx="7470648" cy="1554480"/>
          </a:xfrm>
        </p:spPr>
        <p:txBody>
          <a:bodyPr>
            <a:noAutofit/>
          </a:bodyPr>
          <a:lstStyle/>
          <a:p>
            <a:r>
              <a:rPr lang="en-US" sz="3200" b="1" dirty="0">
                <a:solidFill>
                  <a:schemeClr val="bg1"/>
                </a:solidFill>
                <a:effectLst>
                  <a:outerShdw blurRad="38100" dist="38100" dir="2700000" algn="tl">
                    <a:srgbClr val="000000">
                      <a:alpha val="43137"/>
                    </a:srgbClr>
                  </a:outerShdw>
                </a:effectLst>
              </a:rPr>
              <a:t>Go, walk through the length and breadth of the land, for I am giving it to you.”</a:t>
            </a:r>
          </a:p>
        </p:txBody>
      </p:sp>
      <p:pic>
        <p:nvPicPr>
          <p:cNvPr id="3074" name="Picture 2" descr="http://journeycommunitychurch.com/wp-content/uploads/2011/11/father-abraha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4343400"/>
            <a:ext cx="714375" cy="19050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38.photobucket.com/albums/q258/ParshallAE/Album%202/whereabramfedhisflok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28021"/>
          </a:xfrm>
          <a:prstGeom prst="rect">
            <a:avLst/>
          </a:prstGeom>
          <a:noFill/>
        </p:spPr>
      </p:pic>
      <p:sp>
        <p:nvSpPr>
          <p:cNvPr id="2" name="Title 1"/>
          <p:cNvSpPr>
            <a:spLocks noGrp="1"/>
          </p:cNvSpPr>
          <p:nvPr>
            <p:ph type="title"/>
          </p:nvPr>
        </p:nvSpPr>
        <p:spPr>
          <a:xfrm>
            <a:off x="304800" y="152400"/>
            <a:ext cx="8686800" cy="1371600"/>
          </a:xfrm>
          <a:solidFill>
            <a:schemeClr val="accent2">
              <a:lumMod val="75000"/>
            </a:schemeClr>
          </a:solidFill>
        </p:spPr>
        <p:txBody>
          <a:bodyPr>
            <a:noAutofit/>
          </a:bodyPr>
          <a:lstStyle/>
          <a:p>
            <a:pPr algn="ctr"/>
            <a:r>
              <a:rPr lang="en-US" sz="3200" b="1" dirty="0">
                <a:solidFill>
                  <a:srgbClr val="C00000"/>
                </a:solidFill>
                <a:effectLst>
                  <a:outerShdw blurRad="38100" dist="38100" dir="2700000" algn="tl">
                    <a:srgbClr val="000000">
                      <a:alpha val="43137"/>
                    </a:srgbClr>
                  </a:outerShdw>
                </a:effectLst>
              </a:rPr>
              <a:t>So Abram went to live near the great trees of </a:t>
            </a:r>
            <a:r>
              <a:rPr lang="en-US" sz="3200" b="1" dirty="0" err="1">
                <a:solidFill>
                  <a:srgbClr val="C00000"/>
                </a:solidFill>
                <a:effectLst>
                  <a:outerShdw blurRad="38100" dist="38100" dir="2700000" algn="tl">
                    <a:srgbClr val="000000">
                      <a:alpha val="43137"/>
                    </a:srgbClr>
                  </a:outerShdw>
                </a:effectLst>
              </a:rPr>
              <a:t>Mamre</a:t>
            </a:r>
            <a:r>
              <a:rPr lang="en-US" sz="3200" b="1" dirty="0">
                <a:solidFill>
                  <a:srgbClr val="C00000"/>
                </a:solidFill>
                <a:effectLst>
                  <a:outerShdw blurRad="38100" dist="38100" dir="2700000" algn="tl">
                    <a:srgbClr val="000000">
                      <a:alpha val="43137"/>
                    </a:srgbClr>
                  </a:outerShdw>
                </a:effectLst>
              </a:rPr>
              <a:t> at Hebron, where he pitched his tents. There he built an altar to the </a:t>
            </a:r>
            <a:r>
              <a:rPr lang="en-US" sz="3200" b="1" cap="small" dirty="0">
                <a:solidFill>
                  <a:srgbClr val="C00000"/>
                </a:solidFill>
                <a:effectLst>
                  <a:outerShdw blurRad="38100" dist="38100" dir="2700000" algn="tl">
                    <a:srgbClr val="000000">
                      <a:alpha val="43137"/>
                    </a:srgbClr>
                  </a:outerShdw>
                </a:effectLst>
              </a:rPr>
              <a:t>Lord</a:t>
            </a:r>
            <a:r>
              <a:rPr lang="en-US" sz="3200" b="1" dirty="0">
                <a:solidFill>
                  <a:srgbClr val="C00000"/>
                </a:solidFill>
                <a:effectLst>
                  <a:outerShdw blurRad="38100" dist="38100" dir="2700000" algn="tl">
                    <a:srgbClr val="000000">
                      <a:alpha val="43137"/>
                    </a:srgbClr>
                  </a:outerShdw>
                </a:effectLst>
              </a:rPr>
              <a:t>.</a:t>
            </a:r>
          </a:p>
        </p:txBody>
      </p:sp>
      <p:pic>
        <p:nvPicPr>
          <p:cNvPr id="2053" name="Picture 5" descr="http://www.truthnet.org/Genesis/10-Genesis-Chapter-7-8/Sacrafice-Noa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810000"/>
            <a:ext cx="1165860" cy="1295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29200"/>
            <a:ext cx="8458200" cy="1676400"/>
          </a:xfrm>
        </p:spPr>
        <p:txBody>
          <a:bodyPr>
            <a:noAutofit/>
          </a:bodyPr>
          <a:lstStyle/>
          <a:p>
            <a:pPr algn="ctr"/>
            <a:r>
              <a:rPr lang="en-US" sz="3000" b="1" kern="0" dirty="0">
                <a:effectLst>
                  <a:outerShdw blurRad="38100" dist="38100" dir="2700000" algn="tl">
                    <a:srgbClr val="000000">
                      <a:alpha val="43137"/>
                    </a:srgbClr>
                  </a:outerShdw>
                </a:effectLst>
              </a:rPr>
              <a:t>The Lord had said to Abram, “Go from your country, your people and your father’s household to the land I will show you.”</a:t>
            </a:r>
          </a:p>
        </p:txBody>
      </p:sp>
      <p:pic>
        <p:nvPicPr>
          <p:cNvPr id="32770" name="Picture 2" descr="http://www.bible-history.com/maps/old-testament-world-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924800" cy="5105400"/>
          </a:xfrm>
          <a:prstGeom prst="rect">
            <a:avLst/>
          </a:prstGeom>
          <a:noFill/>
        </p:spPr>
      </p:pic>
      <p:sp>
        <p:nvSpPr>
          <p:cNvPr id="4" name="Oval 3"/>
          <p:cNvSpPr/>
          <p:nvPr/>
        </p:nvSpPr>
        <p:spPr>
          <a:xfrm>
            <a:off x="3962400" y="1828800"/>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8076210">
            <a:off x="2156828" y="2995558"/>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743200" y="2057400"/>
            <a:ext cx="1371600" cy="838200"/>
          </a:xfrm>
          <a:prstGeom prst="straightConnector1">
            <a:avLst/>
          </a:prstGeom>
          <a:ln w="57150">
            <a:solidFill>
              <a:srgbClr val="00FF00"/>
            </a:solidFill>
            <a:tailEnd type="arrow"/>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2" name="Picture 16" descr="http://www.highcountryucc.org/wp-content/uploads/2013/04/earth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481433"/>
            <a:ext cx="2362199" cy="2400300"/>
          </a:xfrm>
          <a:prstGeom prst="rect">
            <a:avLst/>
          </a:prstGeom>
          <a:noFill/>
        </p:spPr>
      </p:pic>
      <p:sp>
        <p:nvSpPr>
          <p:cNvPr id="2" name="Title 1"/>
          <p:cNvSpPr>
            <a:spLocks noGrp="1"/>
          </p:cNvSpPr>
          <p:nvPr>
            <p:ph type="title"/>
          </p:nvPr>
        </p:nvSpPr>
        <p:spPr>
          <a:xfrm>
            <a:off x="152400" y="250666"/>
            <a:ext cx="6849533" cy="4343400"/>
          </a:xfrm>
        </p:spPr>
        <p:txBody>
          <a:bodyPr>
            <a:noAutofit/>
          </a:bodyPr>
          <a:lstStyle/>
          <a:p>
            <a:r>
              <a:rPr lang="en-US" sz="3200" b="1" dirty="0">
                <a:effectLst>
                  <a:outerShdw blurRad="38100" dist="38100" dir="2700000" algn="tl">
                    <a:srgbClr val="000000">
                      <a:alpha val="43137"/>
                    </a:srgbClr>
                  </a:outerShdw>
                </a:effectLst>
              </a:rPr>
              <a:t>“I will make you into a great nation,</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I will bless you;</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I will make your name great,</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you will be a blessing.</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I will bless those who bless you,</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and whoever curses you I will curse;</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and all peoples on earth</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will be blessed through you.”</a:t>
            </a:r>
          </a:p>
        </p:txBody>
      </p:sp>
      <p:pic>
        <p:nvPicPr>
          <p:cNvPr id="19458" name="Picture 2" descr="http://www.impacteternity.com/images/mod1-6.GIF"/>
          <p:cNvPicPr>
            <a:picLocks noChangeAspect="1" noChangeArrowheads="1"/>
          </p:cNvPicPr>
          <p:nvPr/>
        </p:nvPicPr>
        <p:blipFill>
          <a:blip r:embed="rId3" cstate="email">
            <a:extLst>
              <a:ext uri="{28A0092B-C50C-407E-A947-70E740481C1C}">
                <a14:useLocalDpi xmlns:a14="http://schemas.microsoft.com/office/drawing/2010/main"/>
              </a:ext>
            </a:extLst>
          </a:blip>
          <a:srcRect b="7895"/>
          <a:stretch>
            <a:fillRect/>
          </a:stretch>
        </p:blipFill>
        <p:spPr bwMode="auto">
          <a:xfrm>
            <a:off x="6181725" y="4191000"/>
            <a:ext cx="2962275" cy="2667000"/>
          </a:xfrm>
          <a:prstGeom prst="rect">
            <a:avLst/>
          </a:prstGeom>
          <a:noFill/>
        </p:spPr>
      </p:pic>
      <p:pic>
        <p:nvPicPr>
          <p:cNvPr id="19469" name="Picture 13" descr="http://extension.missouri.edu/explore/images/gh612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381000"/>
            <a:ext cx="2514600" cy="249364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153400" cy="1143000"/>
          </a:xfrm>
        </p:spPr>
        <p:txBody>
          <a:bodyPr>
            <a:noAutofit/>
          </a:bodyPr>
          <a:lstStyle/>
          <a:p>
            <a:r>
              <a:rPr lang="en-US" sz="3200" b="1" baseline="30000" dirty="0">
                <a:effectLst>
                  <a:outerShdw blurRad="38100" dist="38100" dir="2700000" algn="tl">
                    <a:srgbClr val="000000">
                      <a:alpha val="43137"/>
                    </a:srgbClr>
                  </a:outerShdw>
                </a:effectLst>
              </a:rPr>
              <a:t/>
            </a:r>
            <a:br>
              <a:rPr lang="en-US" sz="3200" b="1" baseline="30000" dirty="0">
                <a:effectLst>
                  <a:outerShdw blurRad="38100" dist="38100" dir="2700000" algn="tl">
                    <a:srgbClr val="000000">
                      <a:alpha val="43137"/>
                    </a:srgbClr>
                  </a:outerShdw>
                </a:effectLst>
              </a:rPr>
            </a:br>
            <a:r>
              <a:rPr lang="en-US" sz="3200" b="1" baseline="30000" dirty="0">
                <a:effectLst>
                  <a:outerShdw blurRad="38100" dist="38100" dir="2700000" algn="tl">
                    <a:srgbClr val="000000">
                      <a:alpha val="43137"/>
                    </a:srgbClr>
                  </a:outerShdw>
                </a:effectLst>
              </a:rPr>
              <a:t/>
            </a:r>
            <a:br>
              <a:rPr lang="en-US" sz="3200" b="1" baseline="30000"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So Abram went,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had told him; and Lot went with him. Abram was seventy-five years old when he set out from Harran.</a:t>
            </a:r>
          </a:p>
        </p:txBody>
      </p:sp>
      <p:pic>
        <p:nvPicPr>
          <p:cNvPr id="3" name="Picture 2" descr="http://www.bible-history.com/maps/old-testament-world-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0800" y="3048000"/>
            <a:ext cx="5283200" cy="3048000"/>
          </a:xfrm>
          <a:prstGeom prst="rect">
            <a:avLst/>
          </a:prstGeom>
          <a:noFill/>
        </p:spPr>
      </p:pic>
      <p:pic>
        <p:nvPicPr>
          <p:cNvPr id="16386" name="Picture 2" descr="http://www.houseandhome.org/wp-content/uploads/2010/04/Bible-Story-of-Abraham.jpg"/>
          <p:cNvPicPr>
            <a:picLocks noChangeAspect="1" noChangeArrowheads="1"/>
          </p:cNvPicPr>
          <p:nvPr/>
        </p:nvPicPr>
        <p:blipFill>
          <a:blip r:embed="rId3" cstate="print"/>
          <a:srcRect/>
          <a:stretch>
            <a:fillRect/>
          </a:stretch>
        </p:blipFill>
        <p:spPr bwMode="auto">
          <a:xfrm>
            <a:off x="228600" y="2133600"/>
            <a:ext cx="4568806" cy="4724400"/>
          </a:xfrm>
          <a:prstGeom prst="rect">
            <a:avLst/>
          </a:prstGeom>
          <a:noFill/>
        </p:spPr>
      </p:pic>
      <p:sp>
        <p:nvSpPr>
          <p:cNvPr id="5" name="Oval 4"/>
          <p:cNvSpPr/>
          <p:nvPr/>
        </p:nvSpPr>
        <p:spPr>
          <a:xfrm>
            <a:off x="7924800" y="3505200"/>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801727">
            <a:off x="5867400" y="1600200"/>
            <a:ext cx="1553630" cy="1569660"/>
          </a:xfrm>
          <a:prstGeom prst="rect">
            <a:avLst/>
          </a:prstGeom>
          <a:noFill/>
        </p:spPr>
        <p:txBody>
          <a:bodyPr wrap="none" lIns="91440" tIns="45720" rIns="91440" bIns="45720">
            <a:spAutoFit/>
          </a:bodyPr>
          <a:lstStyle/>
          <a:p>
            <a:pPr algn="ctr"/>
            <a:r>
              <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75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810000" cy="6583680"/>
          </a:xfrm>
        </p:spPr>
        <p:txBody>
          <a:bodyPr>
            <a:noAutofit/>
          </a:bodyPr>
          <a:lstStyle/>
          <a:p>
            <a:r>
              <a:rPr lang="en-US" sz="3200" b="1" dirty="0">
                <a:effectLst>
                  <a:outerShdw blurRad="38100" dist="38100" dir="2700000" algn="tl">
                    <a:srgbClr val="000000">
                      <a:alpha val="43137"/>
                    </a:srgbClr>
                  </a:outerShdw>
                </a:effectLst>
              </a:rPr>
              <a:t>He took his wife </a:t>
            </a:r>
            <a:r>
              <a:rPr lang="en-US" sz="3200" b="1" dirty="0" err="1">
                <a:effectLst>
                  <a:outerShdw blurRad="38100" dist="38100" dir="2700000" algn="tl">
                    <a:srgbClr val="000000">
                      <a:alpha val="43137"/>
                    </a:srgbClr>
                  </a:outerShdw>
                </a:effectLst>
              </a:rPr>
              <a:t>Sarai</a:t>
            </a:r>
            <a:r>
              <a:rPr lang="en-US" sz="3200" b="1" dirty="0">
                <a:effectLst>
                  <a:outerShdw blurRad="38100" dist="38100" dir="2700000" algn="tl">
                    <a:srgbClr val="000000">
                      <a:alpha val="43137"/>
                    </a:srgbClr>
                  </a:outerShdw>
                </a:effectLst>
              </a:rPr>
              <a:t>, his nephew Lot, all the possessions they had accumulated and the people they had acquired in Harran, and they set out for the land of Canaan, and they arrived there.</a:t>
            </a:r>
          </a:p>
        </p:txBody>
      </p:sp>
      <p:pic>
        <p:nvPicPr>
          <p:cNvPr id="3" name="Picture 2" descr="http://www.houseandhome.org/wp-content/uploads/2010/04/Bible-Story-of-Abraham.jpg"/>
          <p:cNvPicPr>
            <a:picLocks noChangeAspect="1" noChangeArrowheads="1"/>
          </p:cNvPicPr>
          <p:nvPr/>
        </p:nvPicPr>
        <p:blipFill>
          <a:blip r:embed="rId2" cstate="print"/>
          <a:srcRect/>
          <a:stretch>
            <a:fillRect/>
          </a:stretch>
        </p:blipFill>
        <p:spPr bwMode="auto">
          <a:xfrm>
            <a:off x="3886201" y="675421"/>
            <a:ext cx="5094676" cy="526817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rrelljenkins.files.wordpress.com/2011/07/shechem_gerizim_fjenkins_1973_1t.jpg?w=500&amp;h=3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525000" cy="6858000"/>
          </a:xfrm>
          <a:prstGeom prst="rect">
            <a:avLst/>
          </a:prstGeom>
          <a:noFill/>
        </p:spPr>
      </p:pic>
      <p:sp>
        <p:nvSpPr>
          <p:cNvPr id="2" name="Title 1"/>
          <p:cNvSpPr>
            <a:spLocks noGrp="1"/>
          </p:cNvSpPr>
          <p:nvPr>
            <p:ph type="title"/>
          </p:nvPr>
        </p:nvSpPr>
        <p:spPr>
          <a:xfrm>
            <a:off x="914400" y="990600"/>
            <a:ext cx="8001000" cy="1676400"/>
          </a:xfrm>
        </p:spPr>
        <p:txBody>
          <a:bodyPr anchor="t">
            <a:noAutofit/>
          </a:bodyPr>
          <a:lstStyle/>
          <a:p>
            <a:r>
              <a:rPr lang="en-US" sz="3200" b="1" dirty="0">
                <a:solidFill>
                  <a:srgbClr val="FFFF00"/>
                </a:solidFill>
                <a:effectLst>
                  <a:outerShdw blurRad="38100" dist="38100" dir="2700000" algn="tl">
                    <a:srgbClr val="000000">
                      <a:alpha val="43137"/>
                    </a:srgbClr>
                  </a:outerShdw>
                </a:effectLst>
              </a:rPr>
              <a:t>Abram traveled through the land as far as the site of the great tree of </a:t>
            </a:r>
            <a:r>
              <a:rPr lang="en-US" sz="3200" b="1" dirty="0" err="1">
                <a:solidFill>
                  <a:srgbClr val="FFFF00"/>
                </a:solidFill>
                <a:effectLst>
                  <a:outerShdw blurRad="38100" dist="38100" dir="2700000" algn="tl">
                    <a:srgbClr val="000000">
                      <a:alpha val="43137"/>
                    </a:srgbClr>
                  </a:outerShdw>
                </a:effectLst>
              </a:rPr>
              <a:t>Moreh</a:t>
            </a:r>
            <a:r>
              <a:rPr lang="en-US" sz="3200" b="1" dirty="0">
                <a:solidFill>
                  <a:srgbClr val="FFFF00"/>
                </a:solidFill>
                <a:effectLst>
                  <a:outerShdw blurRad="38100" dist="38100" dir="2700000" algn="tl">
                    <a:srgbClr val="000000">
                      <a:alpha val="43137"/>
                    </a:srgbClr>
                  </a:outerShdw>
                </a:effectLst>
              </a:rPr>
              <a:t> at </a:t>
            </a:r>
            <a:r>
              <a:rPr lang="en-US" sz="3200" b="1" dirty="0" err="1">
                <a:solidFill>
                  <a:srgbClr val="FFFF00"/>
                </a:solidFill>
                <a:effectLst>
                  <a:outerShdw blurRad="38100" dist="38100" dir="2700000" algn="tl">
                    <a:srgbClr val="000000">
                      <a:alpha val="43137"/>
                    </a:srgbClr>
                  </a:outerShdw>
                </a:effectLst>
              </a:rPr>
              <a:t>Shechem</a:t>
            </a:r>
            <a:r>
              <a:rPr lang="en-US" sz="3200" b="1" dirty="0">
                <a:solidFill>
                  <a:srgbClr val="FFFF00"/>
                </a:solidFill>
                <a:effectLst>
                  <a:outerShdw blurRad="38100" dist="38100" dir="2700000" algn="tl">
                    <a:srgbClr val="000000">
                      <a:alpha val="43137"/>
                    </a:srgbClr>
                  </a:outerShdw>
                </a:effectLst>
              </a:rPr>
              <a:t>. At that time the Canaanites were in the land.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419600" cy="5974080"/>
          </a:xfrm>
        </p:spPr>
        <p:txBody>
          <a:bodyPr>
            <a:noAutofit/>
          </a:bodyPr>
          <a:lstStyle/>
          <a:p>
            <a:r>
              <a:rPr lang="en-US" sz="3200" b="1" dirty="0">
                <a:effectLst>
                  <a:outerShdw blurRad="38100" dist="38100" dir="2700000" algn="tl">
                    <a:srgbClr val="000000">
                      <a:alpha val="43137"/>
                    </a:srgbClr>
                  </a:outerShdw>
                </a:effectLst>
              </a:rPr>
              <a:t>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appeared to Abram and said, “To your offspring I will give this land.” So he built an altar there to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who had appeared to him.</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pic>
        <p:nvPicPr>
          <p:cNvPr id="15364" name="Picture 4" descr="http://kids.christiansunite.com/images/Bible_Stories/006.jpg"/>
          <p:cNvPicPr>
            <a:picLocks noChangeAspect="1" noChangeArrowheads="1"/>
          </p:cNvPicPr>
          <p:nvPr/>
        </p:nvPicPr>
        <p:blipFill>
          <a:blip r:embed="rId2" cstate="print"/>
          <a:srcRect/>
          <a:stretch>
            <a:fillRect/>
          </a:stretch>
        </p:blipFill>
        <p:spPr bwMode="auto">
          <a:xfrm>
            <a:off x="4654450" y="1066800"/>
            <a:ext cx="4489550" cy="45434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2545080"/>
          </a:xfrm>
        </p:spPr>
        <p:txBody>
          <a:bodyPr anchor="t">
            <a:noAutofit/>
          </a:bodyPr>
          <a:lstStyle/>
          <a:p>
            <a:r>
              <a:rPr lang="en-US" sz="3200" b="1" dirty="0">
                <a:effectLst>
                  <a:outerShdw blurRad="38100" dist="38100" dir="2700000" algn="tl">
                    <a:srgbClr val="000000">
                      <a:alpha val="43137"/>
                    </a:srgbClr>
                  </a:outerShdw>
                </a:effectLst>
              </a:rPr>
              <a:t>From there he went on toward the hills east of Bethel and pitched his tent, with Bethel on the west and Ai on the east. There he built an altar to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and called on the name of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a:t>
            </a:r>
          </a:p>
        </p:txBody>
      </p:sp>
      <p:pic>
        <p:nvPicPr>
          <p:cNvPr id="14338" name="Picture 2" descr="http://www.israel-a-history-of.com/images/AbrahamBetweenBethelAndAi2.jpg"/>
          <p:cNvPicPr>
            <a:picLocks noChangeAspect="1" noChangeArrowheads="1"/>
          </p:cNvPicPr>
          <p:nvPr/>
        </p:nvPicPr>
        <p:blipFill>
          <a:blip r:embed="rId2" cstate="print"/>
          <a:srcRect/>
          <a:stretch>
            <a:fillRect/>
          </a:stretch>
        </p:blipFill>
        <p:spPr bwMode="auto">
          <a:xfrm>
            <a:off x="2302102" y="2819400"/>
            <a:ext cx="6841898" cy="3886200"/>
          </a:xfrm>
          <a:prstGeom prst="rect">
            <a:avLst/>
          </a:prstGeom>
          <a:noFill/>
        </p:spPr>
      </p:pic>
      <p:pic>
        <p:nvPicPr>
          <p:cNvPr id="14339" name="Picture 3" descr="C:\Users\Robin\AppData\Local\Microsoft\Windows\Temporary Internet Files\Content.IE5\M489EWY8\MM900236461[1].gif"/>
          <p:cNvPicPr>
            <a:picLocks noChangeAspect="1" noChangeArrowheads="1" noCrop="1"/>
          </p:cNvPicPr>
          <p:nvPr/>
        </p:nvPicPr>
        <p:blipFill>
          <a:blip r:embed="rId3" cstate="print"/>
          <a:srcRect/>
          <a:stretch>
            <a:fillRect/>
          </a:stretch>
        </p:blipFill>
        <p:spPr bwMode="auto">
          <a:xfrm>
            <a:off x="5715000" y="3276600"/>
            <a:ext cx="1219200" cy="1219200"/>
          </a:xfrm>
          <a:prstGeom prst="rect">
            <a:avLst/>
          </a:prstGeom>
          <a:noFill/>
        </p:spPr>
      </p:pic>
      <p:sp>
        <p:nvSpPr>
          <p:cNvPr id="5" name="Oval 4"/>
          <p:cNvSpPr/>
          <p:nvPr/>
        </p:nvSpPr>
        <p:spPr>
          <a:xfrm>
            <a:off x="5257800" y="3276600"/>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6" name="Oval 5"/>
          <p:cNvSpPr/>
          <p:nvPr/>
        </p:nvSpPr>
        <p:spPr>
          <a:xfrm>
            <a:off x="7620000" y="4114800"/>
            <a:ext cx="762000"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7" name="Picture 2" descr="http://4.bp.blogspot.com/-8cYNm5s5UzI/TaSOvEU986I/AAAAAAAAHFw/7rA5W7KFHMo/s1600/Abrahams_Alta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800" y="3200400"/>
            <a:ext cx="4057650" cy="3276600"/>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196</TotalTime>
  <Words>583</Words>
  <Application>Microsoft Office PowerPoint</Application>
  <PresentationFormat>On-screen Show (4:3)</PresentationFormat>
  <Paragraphs>28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Franklin Gothic Book</vt:lpstr>
      <vt:lpstr>Wingdings 2</vt:lpstr>
      <vt:lpstr>Technic</vt:lpstr>
      <vt:lpstr>Genesis – Dig Site 7   Calls &amp; Choices</vt:lpstr>
      <vt:lpstr>Memory Verse</vt:lpstr>
      <vt:lpstr>The Lord had said to Abram, “Go from your country, your people and your father’s household to the land I will show you.”</vt:lpstr>
      <vt:lpstr>“I will make you into a great nation,     and I will bless you; I will make your name great,     and you will be a blessing. I will bless those who bless you,     and whoever curses you I will curse; and all peoples on earth     will be blessed through you.”</vt:lpstr>
      <vt:lpstr>  So Abram went, as the Lord had told him; and Lot went with him. Abram was seventy-five years old when he set out from Harran.</vt:lpstr>
      <vt:lpstr>He took his wife Sarai, his nephew Lot, all the possessions they had accumulated and the people they had acquired in Harran, and they set out for the land of Canaan, and they arrived there.</vt:lpstr>
      <vt:lpstr>Abram traveled through the land as far as the site of the great tree of Moreh at Shechem. At that time the Canaanites were in the land.</vt:lpstr>
      <vt:lpstr>The Lord appeared to Abram and said, “To your offspring I will give this land.” So he built an altar there to the Lord, who had appeared to him. </vt:lpstr>
      <vt:lpstr>From there he went on toward the hills east of Bethel and pitched his tent, with Bethel on the west and Ai on the east. There he built an altar to the Lord and called on the name of the Lord.</vt:lpstr>
      <vt:lpstr>Then Abram set out and continued toward the Negev.</vt:lpstr>
      <vt:lpstr>Now Lot, who was moving about with Abram</vt:lpstr>
      <vt:lpstr>also had flocks and herds and tents.</vt:lpstr>
      <vt:lpstr>But the land could not support them while they stayed together, for their possessions were so great that they were not able to stay together.</vt:lpstr>
      <vt:lpstr>And quarreling arose between Abram’s herders and Lot’s. The Canaanites and Perizzites were also living in the land at that time.</vt:lpstr>
      <vt:lpstr>So Abram said to Lot, “Let’s not have any quarreling between you and me, or between your herders and mine, for we are close relatives.”</vt:lpstr>
      <vt:lpstr>“Is not the whole land before you? Let’s part company. If you go to the left, I’ll go to the right; if you go to the right, I’ll go to the left.”</vt:lpstr>
      <vt:lpstr>Lot looked around and saw that the whole plain of the Jordan toward Zoar was well watered, like the garden of the Lord, like the land of Egypt. (This was before the Lord destroyed Sodom and Gomorrah.)</vt:lpstr>
      <vt:lpstr>So Lot chose for himself the whole plain of the Jordan and set out toward the east. The two men parted company:  Abram lived in the land of Canaan, </vt:lpstr>
      <vt:lpstr>PowerPoint Presentation</vt:lpstr>
      <vt:lpstr>The Lord said to Abram after Lot had parted from him, “Look around from where you are, to the north and south, to the east and west. All the land that you see I will give to you and your offspring forever.</vt:lpstr>
      <vt:lpstr>I will make your offspring like the dust of the earth, so that if anyone could count the dust, then your offspring could be counted.</vt:lpstr>
      <vt:lpstr>Go, walk through the length and breadth of the land, for I am giving it to you.”</vt:lpstr>
      <vt:lpstr>So Abram went to live near the great trees of Mamre at Hebron, where he pitched his tents. There he built an altar to the Lord.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 Dig Site 7 Calls &amp; Choices</dc:title>
  <dc:creator>Robin</dc:creator>
  <cp:lastModifiedBy>Ken Stoll</cp:lastModifiedBy>
  <cp:revision>19</cp:revision>
  <dcterms:created xsi:type="dcterms:W3CDTF">2013-10-05T22:41:32Z</dcterms:created>
  <dcterms:modified xsi:type="dcterms:W3CDTF">2019-08-29T00:31:39Z</dcterms:modified>
</cp:coreProperties>
</file>