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3" r:id="rId4"/>
    <p:sldId id="274" r:id="rId5"/>
    <p:sldId id="320"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90" r:id="rId20"/>
    <p:sldId id="321" r:id="rId21"/>
    <p:sldId id="322" r:id="rId22"/>
    <p:sldId id="323" r:id="rId23"/>
    <p:sldId id="296" r:id="rId24"/>
    <p:sldId id="297" r:id="rId25"/>
    <p:sldId id="324"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26" r:id="rId43"/>
    <p:sldId id="327" r:id="rId44"/>
    <p:sldId id="315" r:id="rId45"/>
    <p:sldId id="32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EFD839-B54F-4B29-BBF2-6885EBAEFB73}"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FD839-B54F-4B29-BBF2-6885EBAEFB73}"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FD839-B54F-4B29-BBF2-6885EBAEFB73}"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FD839-B54F-4B29-BBF2-6885EBAEFB73}"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FD839-B54F-4B29-BBF2-6885EBAEFB73}"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EFD839-B54F-4B29-BBF2-6885EBAEFB73}"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EFD839-B54F-4B29-BBF2-6885EBAEFB73}"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EFD839-B54F-4B29-BBF2-6885EBAEFB73}"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FD839-B54F-4B29-BBF2-6885EBAEFB73}" type="datetimeFigureOut">
              <a:rPr lang="en-US" smtClean="0"/>
              <a:pPr/>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FD839-B54F-4B29-BBF2-6885EBAEFB73}"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FD839-B54F-4B29-BBF2-6885EBAEFB73}"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FD839-B54F-4B29-BBF2-6885EBAEFB73}" type="datetimeFigureOut">
              <a:rPr lang="en-US" smtClean="0"/>
              <a:pPr/>
              <a:t>3/16/2020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B82E8-5453-4511-86E6-E235F50FCD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4.wmf"/></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1.wmf"/></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wmf"/></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wmf"/><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4" name="Title 1"/>
          <p:cNvSpPr txBox="1">
            <a:spLocks/>
          </p:cNvSpPr>
          <p:nvPr/>
        </p:nvSpPr>
        <p:spPr>
          <a:xfrm>
            <a:off x="838200" y="0"/>
            <a:ext cx="7848600" cy="2743200"/>
          </a:xfrm>
          <a:prstGeom prst="rect">
            <a:avLst/>
          </a:prstGeom>
        </p:spPr>
        <p:txBody>
          <a:bodyPr vert="horz" lIns="91440" tIns="45720" rIns="91440" bIns="45720" rtlCol="0" anchor="ctr">
            <a:noAutofit/>
          </a:bodyPr>
          <a:lstStyle/>
          <a:p>
            <a:pPr algn="ctr"/>
            <a:r>
              <a:rPr kumimoji="0" lang="en-US" sz="5400" b="0" i="0" u="none" strike="noStrike" kern="1200" cap="none" spc="0" normalizeH="0" baseline="0" noProof="0" dirty="0">
                <a:ln>
                  <a:noFill/>
                </a:ln>
                <a:solidFill>
                  <a:schemeClr val="tx1"/>
                </a:solidFill>
                <a:effectLst/>
                <a:uLnTx/>
                <a:uFillTx/>
                <a:latin typeface="+mj-lt"/>
                <a:ea typeface="+mj-ea"/>
                <a:cs typeface="+mj-cs"/>
              </a:rPr>
              <a:t/>
            </a:r>
            <a:br>
              <a:rPr kumimoji="0" lang="en-US" sz="5400" b="0" i="0" u="none" strike="noStrike" kern="1200" cap="none" spc="0" normalizeH="0" baseline="0" noProof="0" dirty="0">
                <a:ln>
                  <a:noFill/>
                </a:ln>
                <a:solidFill>
                  <a:schemeClr val="tx1"/>
                </a:solidFill>
                <a:effectLst/>
                <a:uLnTx/>
                <a:uFillTx/>
                <a:latin typeface="+mj-lt"/>
                <a:ea typeface="+mj-ea"/>
                <a:cs typeface="+mj-cs"/>
              </a:rPr>
            </a:br>
            <a:r>
              <a:rPr lang="en-US" sz="5400" b="1" dirty="0"/>
              <a:t> Genesis 41:1-57</a:t>
            </a:r>
          </a:p>
          <a:p>
            <a:pPr algn="ctr"/>
            <a:r>
              <a:rPr lang="en-US" sz="5400" dirty="0"/>
              <a:t>Pharaoh’s Dreams</a:t>
            </a:r>
            <a:r>
              <a:rPr kumimoji="0" lang="en-US" sz="5400" b="0" i="0" u="none" strike="noStrike" kern="1200" cap="none" spc="0" normalizeH="0" baseline="0" noProof="0" dirty="0">
                <a:ln>
                  <a:noFill/>
                </a:ln>
                <a:solidFill>
                  <a:schemeClr val="tx1"/>
                </a:solidFill>
                <a:effectLst/>
                <a:uLnTx/>
                <a:uFillTx/>
                <a:latin typeface="+mj-lt"/>
                <a:ea typeface="+mj-ea"/>
                <a:cs typeface="+mj-cs"/>
              </a:rPr>
              <a:t>  </a:t>
            </a:r>
            <a:r>
              <a:rPr kumimoji="0" lang="en-US" sz="5400" b="1" i="0" u="none" strike="noStrike" kern="1200" cap="none" spc="0" normalizeH="0" baseline="0" noProof="0" dirty="0">
                <a:ln>
                  <a:noFill/>
                </a:ln>
                <a:solidFill>
                  <a:schemeClr val="tx1"/>
                </a:solidFill>
                <a:effectLst/>
                <a:uLnTx/>
                <a:uFillTx/>
                <a:latin typeface="+mj-lt"/>
                <a:ea typeface="+mj-ea"/>
                <a:cs typeface="+mj-cs"/>
              </a:rPr>
              <a:t/>
            </a:r>
            <a:br>
              <a:rPr kumimoji="0" lang="en-US" sz="5400" b="1" i="0" u="none" strike="noStrike" kern="1200" cap="none" spc="0" normalizeH="0" baseline="0" noProof="0" dirty="0">
                <a:ln>
                  <a:noFill/>
                </a:ln>
                <a:solidFill>
                  <a:schemeClr val="tx1"/>
                </a:solidFill>
                <a:effectLst/>
                <a:uLnTx/>
                <a:uFillTx/>
                <a:latin typeface="+mj-lt"/>
                <a:ea typeface="+mj-ea"/>
                <a:cs typeface="+mj-cs"/>
              </a:rPr>
            </a:br>
            <a:endParaRPr kumimoji="0" lang="en-US" sz="5400" b="0" i="0" u="none" strike="noStrike" kern="1200" cap="none" spc="0" normalizeH="0" baseline="0" noProof="0" dirty="0">
              <a:ln>
                <a:noFill/>
              </a:ln>
              <a:solidFill>
                <a:schemeClr val="tx1"/>
              </a:solidFill>
              <a:effectLst/>
              <a:uLnTx/>
              <a:uFillTx/>
              <a:latin typeface="+mj-lt"/>
              <a:ea typeface="+mj-ea"/>
              <a:cs typeface="+mj-cs"/>
            </a:endParaRPr>
          </a:p>
        </p:txBody>
      </p:sp>
      <p:pic>
        <p:nvPicPr>
          <p:cNvPr id="5122" name="Picture 2" descr="C:\Users\charlie11\AppData\Local\Microsoft\Windows\Temporary Internet Files\Content.IE5\MSUCDK9U\MC910217261[2].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2362200"/>
            <a:ext cx="6019800" cy="4523768"/>
          </a:xfrm>
          <a:prstGeom prst="rect">
            <a:avLst/>
          </a:prstGeom>
          <a:noFill/>
        </p:spPr>
      </p:pic>
      <p:pic>
        <p:nvPicPr>
          <p:cNvPr id="5124" name="Picture 4" descr="C:\Users\charlie11\AppData\Local\Microsoft\Windows\Temporary Internet Files\Content.IE5\MSUCDK9U\MP90044870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5181600"/>
            <a:ext cx="198649" cy="185914"/>
          </a:xfrm>
          <a:prstGeom prst="rect">
            <a:avLst/>
          </a:prstGeom>
          <a:noFill/>
        </p:spPr>
      </p:pic>
      <p:pic>
        <p:nvPicPr>
          <p:cNvPr id="7" name="Picture 4" descr="C:\Users\charlie11\AppData\Local\Microsoft\Windows\Temporary Internet Files\Content.IE5\MSUCDK9U\MP90044870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4876800"/>
            <a:ext cx="152400" cy="142630"/>
          </a:xfrm>
          <a:prstGeom prst="rect">
            <a:avLst/>
          </a:prstGeom>
          <a:noFill/>
        </p:spPr>
      </p:pic>
      <p:pic>
        <p:nvPicPr>
          <p:cNvPr id="8" name="Picture 4" descr="C:\Users\charlie11\AppData\Local\Microsoft\Windows\Temporary Internet Files\Content.IE5\MSUCDK9U\MP90044870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0" y="4648200"/>
            <a:ext cx="152400" cy="142630"/>
          </a:xfrm>
          <a:prstGeom prst="rect">
            <a:avLst/>
          </a:prstGeom>
          <a:noFill/>
        </p:spPr>
      </p:pic>
      <p:pic>
        <p:nvPicPr>
          <p:cNvPr id="9" name="Picture 4" descr="C:\Users\charlie11\AppData\Local\Microsoft\Windows\Temporary Internet Files\Content.IE5\MSUCDK9U\MP90044870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4800600"/>
            <a:ext cx="152400" cy="142630"/>
          </a:xfrm>
          <a:prstGeom prst="rect">
            <a:avLst/>
          </a:prstGeom>
          <a:noFill/>
        </p:spPr>
      </p:pic>
      <p:pic>
        <p:nvPicPr>
          <p:cNvPr id="10" name="Picture 4" descr="C:\Users\charlie11\AppData\Local\Microsoft\Windows\Temporary Internet Files\Content.IE5\MSUCDK9U\MP90044870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5105400"/>
            <a:ext cx="152400" cy="142630"/>
          </a:xfrm>
          <a:prstGeom prst="rect">
            <a:avLst/>
          </a:prstGeom>
          <a:noFill/>
        </p:spPr>
      </p:pic>
      <p:pic>
        <p:nvPicPr>
          <p:cNvPr id="11" name="Picture 9" descr="C:\Users\charlie11\AppData\Local\Microsoft\Windows\Temporary Internet Files\Content.IE5\MSUCDK9U\MC900281097[1].wmf"/>
          <p:cNvPicPr>
            <a:picLocks noChangeAspect="1" noChangeArrowheads="1"/>
          </p:cNvPicPr>
          <p:nvPr/>
        </p:nvPicPr>
        <p:blipFill>
          <a:blip r:embed="rId5" cstate="email">
            <a:extLst>
              <a:ext uri="{28A0092B-C50C-407E-A947-70E740481C1C}">
                <a14:useLocalDpi xmlns:a14="http://schemas.microsoft.com/office/drawing/2010/main"/>
              </a:ext>
            </a:extLst>
          </a:blip>
          <a:srcRect l="25198" r="6299"/>
          <a:stretch>
            <a:fillRect/>
          </a:stretch>
        </p:blipFill>
        <p:spPr bwMode="auto">
          <a:xfrm rot="5160563" flipH="1">
            <a:off x="4895088" y="3253576"/>
            <a:ext cx="833194" cy="3563625"/>
          </a:xfrm>
          <a:prstGeom prst="rect">
            <a:avLst/>
          </a:prstGeom>
          <a:noFill/>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95400" y="2895599"/>
            <a:ext cx="1752600" cy="23622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fontScale="90000"/>
          </a:bodyPr>
          <a:lstStyle/>
          <a:p>
            <a:r>
              <a:rPr lang="en-US" dirty="0"/>
              <a:t>Then the chief cupbearer said to Pharaoh, </a:t>
            </a:r>
            <a:r>
              <a:rPr lang="en-US" b="1" dirty="0"/>
              <a:t/>
            </a:r>
            <a:br>
              <a:rPr lang="en-US" b="1" dirty="0"/>
            </a:br>
            <a:endParaRPr lang="en-US" dirty="0"/>
          </a:p>
        </p:txBody>
      </p:sp>
      <p:pic>
        <p:nvPicPr>
          <p:cNvPr id="5" name="Picture 7" descr="16091819-african-man-wearing-traditional-dress-and-holding-chali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43200"/>
            <a:ext cx="2209800" cy="3310560"/>
          </a:xfrm>
          <a:prstGeom prst="rect">
            <a:avLst/>
          </a:prstGeom>
          <a:noFill/>
          <a:ln w="9525">
            <a:noFill/>
            <a:miter lim="800000"/>
            <a:headEnd/>
            <a:tailEnd/>
          </a:ln>
        </p:spPr>
      </p:pic>
      <p:sp>
        <p:nvSpPr>
          <p:cNvPr id="3" name="Rounded Rectangular Callout 2"/>
          <p:cNvSpPr/>
          <p:nvPr/>
        </p:nvSpPr>
        <p:spPr>
          <a:xfrm>
            <a:off x="2590800" y="3200400"/>
            <a:ext cx="6553200" cy="2057400"/>
          </a:xfrm>
          <a:prstGeom prst="wedgeRoundRectCallout">
            <a:avLst>
              <a:gd name="adj1" fmla="val -65942"/>
              <a:gd name="adj2" fmla="val -18500"/>
              <a:gd name="adj3" fmla="val 16667"/>
            </a:avLst>
          </a:prstGeom>
          <a:gradFill flip="none" rotWithShape="1">
            <a:gsLst>
              <a:gs pos="51000">
                <a:srgbClr val="FBE4AE">
                  <a:alpha val="29000"/>
                </a:srgbClr>
              </a:gs>
              <a:gs pos="46000">
                <a:srgbClr val="BD922A">
                  <a:alpha val="98000"/>
                </a:srgbClr>
              </a:gs>
              <a:gs pos="21001">
                <a:srgbClr val="BD922A"/>
              </a:gs>
              <a:gs pos="63000">
                <a:srgbClr val="FBE4AE"/>
              </a:gs>
              <a:gs pos="67000">
                <a:srgbClr val="BD922A"/>
              </a:gs>
              <a:gs pos="69000">
                <a:srgbClr val="835E17"/>
              </a:gs>
              <a:gs pos="82001">
                <a:srgbClr val="A28949"/>
              </a:gs>
              <a:gs pos="100000">
                <a:srgbClr val="FAE3B7"/>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Today I am reminded of my shortcomings.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Program Files (x86)\Microsoft Office\MEDIA\CAGCAT10\j030295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3733800"/>
            <a:ext cx="1576324" cy="2209800"/>
          </a:xfrm>
          <a:prstGeom prst="rect">
            <a:avLst/>
          </a:prstGeom>
          <a:noFill/>
        </p:spPr>
      </p:pic>
      <p:pic>
        <p:nvPicPr>
          <p:cNvPr id="6" name="Picture 1" descr="C:\Program Files (x86)\Microsoft Office\MEDIA\CAGCAT10\j030295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3733800"/>
            <a:ext cx="1576324" cy="2209800"/>
          </a:xfrm>
          <a:prstGeom prst="rect">
            <a:avLst/>
          </a:prstGeom>
          <a:noFill/>
        </p:spPr>
      </p:pic>
      <p:sp>
        <p:nvSpPr>
          <p:cNvPr id="2" name="Title 1"/>
          <p:cNvSpPr>
            <a:spLocks noGrp="1"/>
          </p:cNvSpPr>
          <p:nvPr>
            <p:ph type="ctrTitle"/>
          </p:nvPr>
        </p:nvSpPr>
        <p:spPr>
          <a:xfrm>
            <a:off x="609600" y="990600"/>
            <a:ext cx="7848600" cy="1752599"/>
          </a:xfrm>
        </p:spPr>
        <p:txBody>
          <a:bodyPr>
            <a:normAutofit/>
          </a:bodyPr>
          <a:lstStyle/>
          <a:p>
            <a:r>
              <a:rPr lang="en-US" b="1" dirty="0"/>
              <a:t/>
            </a:r>
            <a:br>
              <a:rPr lang="en-US" b="1" dirty="0"/>
            </a:br>
            <a:endParaRPr lang="en-US" dirty="0"/>
          </a:p>
        </p:txBody>
      </p:sp>
      <p:sp>
        <p:nvSpPr>
          <p:cNvPr id="3" name="Rounded Rectangular Callout 2"/>
          <p:cNvSpPr/>
          <p:nvPr/>
        </p:nvSpPr>
        <p:spPr>
          <a:xfrm>
            <a:off x="1828800" y="304800"/>
            <a:ext cx="6553200" cy="2057400"/>
          </a:xfrm>
          <a:prstGeom prst="wedgeRoundRectCallout">
            <a:avLst>
              <a:gd name="adj1" fmla="val -43216"/>
              <a:gd name="adj2" fmla="val 9959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Pharaoh was once angry with his servants, and he imprisoned me and the chief baker in the house of the captain of the guard.</a:t>
            </a:r>
          </a:p>
        </p:txBody>
      </p:sp>
      <p:pic>
        <p:nvPicPr>
          <p:cNvPr id="5" name="Picture 4" descr="Jail-Cell-Bars-psd5240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3429000"/>
            <a:ext cx="3124200" cy="29289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sp>
        <p:nvSpPr>
          <p:cNvPr id="3" name="Rounded Rectangular Callout 2"/>
          <p:cNvSpPr/>
          <p:nvPr/>
        </p:nvSpPr>
        <p:spPr>
          <a:xfrm>
            <a:off x="1676400" y="609600"/>
            <a:ext cx="6553200" cy="2057400"/>
          </a:xfrm>
          <a:prstGeom prst="wedgeRoundRectCallout">
            <a:avLst>
              <a:gd name="adj1" fmla="val -70526"/>
              <a:gd name="adj2" fmla="val -61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Each of us had a dream the same night, and each dream had a meaning of its own.</a:t>
            </a:r>
          </a:p>
        </p:txBody>
      </p:sp>
      <p:pic>
        <p:nvPicPr>
          <p:cNvPr id="1026" name="Picture 2" descr="C:\Users\charlie11\AppData\Local\Microsoft\Windows\Temporary Internet Files\Content.IE5\BF1GL0Y0\MC900281105[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572000"/>
            <a:ext cx="2726602" cy="2110966"/>
          </a:xfrm>
          <a:prstGeom prst="rect">
            <a:avLst/>
          </a:prstGeom>
          <a:noFill/>
        </p:spPr>
      </p:pic>
      <p:pic>
        <p:nvPicPr>
          <p:cNvPr id="1027" name="Picture 3" descr="C:\Users\charlie11\AppData\Local\Microsoft\Windows\Temporary Internet Files\Content.IE5\BF1GL0Y0\MC900281105[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200" y="4572000"/>
            <a:ext cx="2726602" cy="2110966"/>
          </a:xfrm>
          <a:prstGeom prst="rect">
            <a:avLst/>
          </a:prstGeom>
          <a:noFill/>
        </p:spPr>
      </p:pic>
      <p:pic>
        <p:nvPicPr>
          <p:cNvPr id="1028" name="Picture 4" descr="C:\Users\charlie11\AppData\Local\Microsoft\Windows\Temporary Internet Files\Content.IE5\BF1GL0Y0\MC900281105[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7398" y="4495800"/>
            <a:ext cx="2726602" cy="2110966"/>
          </a:xfrm>
          <a:prstGeom prst="rect">
            <a:avLst/>
          </a:prstGeom>
          <a:noFill/>
        </p:spPr>
      </p:pic>
      <p:pic>
        <p:nvPicPr>
          <p:cNvPr id="1029" name="Picture 5" descr="C:\Users\charlie11\AppData\Local\Microsoft\Windows\Temporary Internet Files\Content.IE5\4TZDKF4W\MC90043466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2743200"/>
            <a:ext cx="1981200" cy="1714500"/>
          </a:xfrm>
          <a:prstGeom prst="rect">
            <a:avLst/>
          </a:prstGeom>
          <a:noFill/>
        </p:spPr>
      </p:pic>
      <p:pic>
        <p:nvPicPr>
          <p:cNvPr id="1030" name="Picture 6" descr="C:\Users\charlie11\AppData\Local\Microsoft\Windows\Temporary Internet Files\Content.IE5\4TZDKF4W\MC90043466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2895600"/>
            <a:ext cx="1981200" cy="1714500"/>
          </a:xfrm>
          <a:prstGeom prst="rect">
            <a:avLst/>
          </a:prstGeom>
          <a:noFill/>
        </p:spPr>
      </p:pic>
      <p:pic>
        <p:nvPicPr>
          <p:cNvPr id="1031" name="Picture 7" descr="C:\Users\charlie11\AppData\Local\Microsoft\Windows\Temporary Internet Files\Content.IE5\4TZDKF4W\MC90043466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2743200"/>
            <a:ext cx="1981200" cy="1714500"/>
          </a:xfrm>
          <a:prstGeom prst="rect">
            <a:avLst/>
          </a:prstGeom>
          <a:noFill/>
        </p:spPr>
      </p:pic>
      <p:pic>
        <p:nvPicPr>
          <p:cNvPr id="1032" name="Picture 8" descr="C:\Users\charlie11\AppData\Local\Microsoft\Windows\Temporary Internet Files\Content.IE5\MSUCDK9U\MP900384694[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3048000"/>
            <a:ext cx="533400" cy="746760"/>
          </a:xfrm>
          <a:prstGeom prst="rect">
            <a:avLst/>
          </a:prstGeom>
          <a:noFill/>
        </p:spPr>
      </p:pic>
      <p:pic>
        <p:nvPicPr>
          <p:cNvPr id="1033" name="Picture 9" descr="C:\Users\charlie11\AppData\Local\Microsoft\Windows\Temporary Internet Files\Content.IE5\06DVD70X\MC900036353[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4800" y="3200400"/>
            <a:ext cx="935431" cy="677113"/>
          </a:xfrm>
          <a:prstGeom prst="rect">
            <a:avLst/>
          </a:prstGeom>
          <a:noFill/>
        </p:spPr>
      </p:pic>
      <p:pic>
        <p:nvPicPr>
          <p:cNvPr id="1034" name="Picture 10" descr="C:\Users\charlie11\AppData\Local\Microsoft\Windows\Temporary Internet Files\Content.IE5\BF1GL0Y0\MP900442513[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62800" y="3124200"/>
            <a:ext cx="990600" cy="660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charlie11\AppData\Local\Microsoft\Windows\Temporary Internet Files\Content.IE5\MSUCDK9U\MP900442497[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sp>
        <p:nvSpPr>
          <p:cNvPr id="3" name="Rounded Rectangular Callout 2"/>
          <p:cNvSpPr/>
          <p:nvPr/>
        </p:nvSpPr>
        <p:spPr>
          <a:xfrm>
            <a:off x="1066800" y="4876800"/>
            <a:ext cx="6553200" cy="1981200"/>
          </a:xfrm>
          <a:prstGeom prst="wedgeRoundRectCallout">
            <a:avLst>
              <a:gd name="adj1" fmla="val -70526"/>
              <a:gd name="adj2" fmla="val -61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We told him our dreams, and he interpreted them for us, giving each man the interpretation of his dream.</a:t>
            </a:r>
          </a:p>
        </p:txBody>
      </p:sp>
      <p:sp>
        <p:nvSpPr>
          <p:cNvPr id="4" name="Rounded Rectangular Callout 3"/>
          <p:cNvSpPr/>
          <p:nvPr/>
        </p:nvSpPr>
        <p:spPr>
          <a:xfrm>
            <a:off x="1600200" y="838200"/>
            <a:ext cx="6553200" cy="1600200"/>
          </a:xfrm>
          <a:prstGeom prst="wedgeRoundRectCallout">
            <a:avLst>
              <a:gd name="adj1" fmla="val -70526"/>
              <a:gd name="adj2" fmla="val -61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Now a young Hebrew was there with us, a servant of the captain of the guard.</a:t>
            </a:r>
          </a:p>
        </p:txBody>
      </p:sp>
      <p:pic>
        <p:nvPicPr>
          <p:cNvPr id="2050" name="Picture 2" descr="C:\Users\charlie11\AppData\Local\Microsoft\Windows\Temporary Internet Files\Content.IE5\4TZDKF4W\MC900230555[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2057400"/>
            <a:ext cx="3401920" cy="2895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charlie11\AppData\Local\Microsoft\Windows\Temporary Internet Files\Content.IE5\4TZDKF4W\MP90043913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sp>
        <p:nvSpPr>
          <p:cNvPr id="3" name="Rounded Rectangular Callout 2"/>
          <p:cNvSpPr/>
          <p:nvPr/>
        </p:nvSpPr>
        <p:spPr>
          <a:xfrm>
            <a:off x="1676400" y="2057400"/>
            <a:ext cx="6553200" cy="2057400"/>
          </a:xfrm>
          <a:prstGeom prst="wedgeRoundRectCallout">
            <a:avLst>
              <a:gd name="adj1" fmla="val -71124"/>
              <a:gd name="adj2" fmla="val -2485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And things turned out exactly as he interpreted them to us: I was restored to my position, and the other man was impaled.</a:t>
            </a:r>
          </a:p>
        </p:txBody>
      </p:sp>
      <p:pic>
        <p:nvPicPr>
          <p:cNvPr id="3074" name="Picture 2" descr="C:\Users\charlie11\AppData\Local\Microsoft\Windows\Temporary Internet Files\Content.IE5\06DVD70X\MC900441322[1].png"/>
          <p:cNvPicPr>
            <a:picLocks noChangeAspect="1" noChangeArrowheads="1"/>
          </p:cNvPicPr>
          <p:nvPr/>
        </p:nvPicPr>
        <p:blipFill>
          <a:blip r:embed="rId3"/>
          <a:srcRect/>
          <a:stretch>
            <a:fillRect/>
          </a:stretch>
        </p:blipFill>
        <p:spPr bwMode="auto">
          <a:xfrm>
            <a:off x="3429000" y="4114800"/>
            <a:ext cx="2743200" cy="2743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C:\Users\charlie11\AppData\Local\Microsoft\Windows\Temporary Internet Files\Content.IE5\BF1GL0Y0\MP90040079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1447800"/>
            <a:ext cx="7848600" cy="3200400"/>
          </a:xfrm>
        </p:spPr>
        <p:txBody>
          <a:bodyPr>
            <a:normAutofit fontScale="90000"/>
          </a:bodyPr>
          <a:lstStyle/>
          <a:p>
            <a:r>
              <a:rPr lang="en-US" dirty="0"/>
              <a:t/>
            </a:r>
            <a:br>
              <a:rPr lang="en-US" dirty="0"/>
            </a:br>
            <a:r>
              <a:rPr lang="en-US" b="1" dirty="0"/>
              <a:t>So Pharaoh sent for Joseph, and he was quickly brought from the dungeon. When he had shaved and changed his clothes, he came before Pharaoh</a:t>
            </a:r>
            <a:r>
              <a:rPr lang="en-US" dirty="0"/>
              <a:t>. </a:t>
            </a:r>
            <a:r>
              <a:rPr lang="en-US" b="1" dirty="0"/>
              <a:t/>
            </a:r>
            <a:br>
              <a:rPr lang="en-US" b="1" dirty="0"/>
            </a:br>
            <a:endParaRPr lang="en-US" dirty="0"/>
          </a:p>
        </p:txBody>
      </p:sp>
      <p:pic>
        <p:nvPicPr>
          <p:cNvPr id="4098" name="Picture 2" descr="C:\Users\charlie11\AppData\Local\Microsoft\Windows\Temporary Internet Files\Content.IE5\BF1GL0Y0\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4395457"/>
            <a:ext cx="1451572" cy="2462543"/>
          </a:xfrm>
          <a:prstGeom prst="rect">
            <a:avLst/>
          </a:prstGeom>
          <a:noFill/>
        </p:spPr>
      </p:pic>
      <p:pic>
        <p:nvPicPr>
          <p:cNvPr id="4099" name="Picture 3" descr="C:\Users\charlie11\AppData\Local\Microsoft\Windows\Temporary Internet Files\Content.IE5\06DVD70X\MC900233154[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00078">
            <a:off x="2159096" y="4978407"/>
            <a:ext cx="609600" cy="611573"/>
          </a:xfrm>
          <a:prstGeom prst="rect">
            <a:avLst/>
          </a:prstGeom>
          <a:noFill/>
        </p:spPr>
      </p:pic>
      <p:pic>
        <p:nvPicPr>
          <p:cNvPr id="4100" name="Picture 4" descr="C:\Users\charlie11\AppData\Local\Microsoft\Windows\Temporary Internet Files\Content.IE5\MSUCDK9U\MC900149324[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81400" y="4114800"/>
            <a:ext cx="2372008" cy="2550059"/>
          </a:xfrm>
          <a:prstGeom prst="rect">
            <a:avLst/>
          </a:prstGeom>
          <a:noFill/>
        </p:spPr>
      </p:pic>
      <p:pic>
        <p:nvPicPr>
          <p:cNvPr id="8" name="Picture 10" descr="bible_joseph"/>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8000" y="4267200"/>
            <a:ext cx="1598612" cy="19431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C:\Users\charlie11\AppData\Local\Microsoft\Windows\Temporary Internet Files\Content.IE5\BF1GL0Y0\MP90040079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81000" y="0"/>
            <a:ext cx="8229600" cy="1143000"/>
          </a:xfrm>
        </p:spPr>
        <p:txBody>
          <a:bodyPr>
            <a:normAutofit fontScale="90000"/>
          </a:bodyPr>
          <a:lstStyle/>
          <a:p>
            <a:r>
              <a:rPr lang="en-US" dirty="0"/>
              <a:t/>
            </a:r>
            <a:br>
              <a:rPr lang="en-US" dirty="0"/>
            </a:br>
            <a:r>
              <a:rPr lang="en-US" dirty="0"/>
              <a:t>Pharaoh said to Joseph, </a:t>
            </a:r>
            <a:r>
              <a:rPr lang="en-US" b="1" dirty="0"/>
              <a:t/>
            </a:r>
            <a:br>
              <a:rPr lang="en-US" b="1" dirty="0"/>
            </a:br>
            <a:endParaRPr lang="en-US" dirty="0"/>
          </a:p>
        </p:txBody>
      </p:sp>
      <p:sp>
        <p:nvSpPr>
          <p:cNvPr id="3" name="Rounded Rectangular Callout 2"/>
          <p:cNvSpPr/>
          <p:nvPr/>
        </p:nvSpPr>
        <p:spPr>
          <a:xfrm>
            <a:off x="1219200" y="914400"/>
            <a:ext cx="7620000" cy="2743200"/>
          </a:xfrm>
          <a:prstGeom prst="wedgeRoundRectCallout">
            <a:avLst>
              <a:gd name="adj1" fmla="val -47211"/>
              <a:gd name="adj2" fmla="val 7419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1">
                    <a:lumMod val="50000"/>
                  </a:schemeClr>
                </a:solidFill>
              </a:rPr>
              <a:t>I had a dream, and no one can interpret it. But I have heard it said of you that when you hear a dream you can interpret it.</a:t>
            </a:r>
          </a:p>
        </p:txBody>
      </p:sp>
      <p:pic>
        <p:nvPicPr>
          <p:cNvPr id="5122" name="Picture 2" descr="C:\Users\charlie11\AppData\Local\Microsoft\Windows\Temporary Internet Files\Content.IE5\MSUCDK9U\MC900281097[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886200"/>
            <a:ext cx="1451572" cy="2462543"/>
          </a:xfrm>
          <a:prstGeom prst="rect">
            <a:avLst/>
          </a:prstGeom>
          <a:noFill/>
        </p:spPr>
      </p:pic>
      <p:pic>
        <p:nvPicPr>
          <p:cNvPr id="6" name="Picture 10" descr="bible_josep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0" y="3851429"/>
            <a:ext cx="1752600" cy="213027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Users\charlie11\AppData\Local\Microsoft\Windows\Temporary Internet Files\Content.IE5\BF1GL0Y0\MP90040079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1676400"/>
            <a:ext cx="6172200" cy="1752599"/>
          </a:xfrm>
        </p:spPr>
        <p:txBody>
          <a:bodyPr>
            <a:normAutofit fontScale="90000"/>
          </a:bodyPr>
          <a:lstStyle/>
          <a:p>
            <a:r>
              <a:rPr lang="en-US" dirty="0"/>
              <a:t>Joseph replied to Pharaoh, </a:t>
            </a:r>
            <a:r>
              <a:rPr lang="en-US" b="1" dirty="0"/>
              <a:t/>
            </a:r>
            <a:br>
              <a:rPr lang="en-US" b="1" dirty="0"/>
            </a:br>
            <a:endParaRPr lang="en-US" dirty="0"/>
          </a:p>
        </p:txBody>
      </p:sp>
      <p:sp>
        <p:nvSpPr>
          <p:cNvPr id="3" name="Rounded Rectangular Callout 2"/>
          <p:cNvSpPr/>
          <p:nvPr/>
        </p:nvSpPr>
        <p:spPr>
          <a:xfrm>
            <a:off x="0" y="3962400"/>
            <a:ext cx="6553200" cy="1828800"/>
          </a:xfrm>
          <a:prstGeom prst="wedgeRoundRectCallout">
            <a:avLst>
              <a:gd name="adj1" fmla="val 71600"/>
              <a:gd name="adj2" fmla="val -4889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1">
                    <a:lumMod val="50000"/>
                  </a:schemeClr>
                </a:solidFill>
              </a:rPr>
              <a:t>but God will give Pharaoh the answer he desires.</a:t>
            </a:r>
          </a:p>
        </p:txBody>
      </p:sp>
      <p:sp>
        <p:nvSpPr>
          <p:cNvPr id="4" name="Rounded Rectangular Callout 3"/>
          <p:cNvSpPr/>
          <p:nvPr/>
        </p:nvSpPr>
        <p:spPr>
          <a:xfrm>
            <a:off x="1981200" y="228600"/>
            <a:ext cx="6019800" cy="1600200"/>
          </a:xfrm>
          <a:prstGeom prst="wedgeRoundRectCallout">
            <a:avLst>
              <a:gd name="adj1" fmla="val 50468"/>
              <a:gd name="adj2" fmla="val 15602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1">
                    <a:lumMod val="50000"/>
                  </a:schemeClr>
                </a:solidFill>
              </a:rPr>
              <a:t>I cannot do it,</a:t>
            </a:r>
          </a:p>
        </p:txBody>
      </p:sp>
      <p:pic>
        <p:nvPicPr>
          <p:cNvPr id="7" name="Picture 10" descr="bible_josep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3657600"/>
            <a:ext cx="1752600" cy="213027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charlie11\AppData\Local\Microsoft\Windows\Temporary Internet Files\Content.IE5\BF1GL0Y0\MP90040079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0"/>
            <a:ext cx="7848600" cy="1752599"/>
          </a:xfrm>
        </p:spPr>
        <p:txBody>
          <a:bodyPr>
            <a:normAutofit/>
          </a:bodyPr>
          <a:lstStyle/>
          <a:p>
            <a:r>
              <a:rPr lang="en-US" dirty="0"/>
              <a:t>Then Pharaoh said to Joseph, </a:t>
            </a:r>
            <a:r>
              <a:rPr lang="en-US" b="1" dirty="0"/>
              <a:t/>
            </a:r>
            <a:br>
              <a:rPr lang="en-US" b="1" dirty="0"/>
            </a:br>
            <a:endParaRPr lang="en-US" dirty="0"/>
          </a:p>
        </p:txBody>
      </p:sp>
      <p:sp>
        <p:nvSpPr>
          <p:cNvPr id="3" name="Rounded Rectangular Callout 2"/>
          <p:cNvSpPr/>
          <p:nvPr/>
        </p:nvSpPr>
        <p:spPr>
          <a:xfrm>
            <a:off x="2286000" y="1143000"/>
            <a:ext cx="6553200" cy="2971800"/>
          </a:xfrm>
          <a:prstGeom prst="wedgeRoundRectCallout">
            <a:avLst>
              <a:gd name="adj1" fmla="val -62353"/>
              <a:gd name="adj2" fmla="val 6159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In my dream I was standing on the bank of the Nile, when out of the river there came up 7 cows, fat and sleek, and they grazed among the reeds.</a:t>
            </a:r>
          </a:p>
        </p:txBody>
      </p:sp>
      <p:pic>
        <p:nvPicPr>
          <p:cNvPr id="5" name="Picture 2" descr="C:\Users\charlie11\AppData\Local\Microsoft\Windows\Temporary Internet Files\Content.IE5\MSUCDK9U\MC900281097[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114800"/>
            <a:ext cx="1451572" cy="2462543"/>
          </a:xfrm>
          <a:prstGeom prst="rect">
            <a:avLst/>
          </a:prstGeom>
          <a:noFill/>
        </p:spPr>
      </p:pic>
      <p:pic>
        <p:nvPicPr>
          <p:cNvPr id="6" name="Picture 10" descr="bible_josep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4267200"/>
            <a:ext cx="1752600" cy="213027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Users\charlie11\AppData\Local\Microsoft\Windows\Temporary Internet Files\Content.IE5\BF1GL0Y0\MP90040079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sp>
        <p:nvSpPr>
          <p:cNvPr id="3" name="Rounded Rectangular Callout 2"/>
          <p:cNvSpPr/>
          <p:nvPr/>
        </p:nvSpPr>
        <p:spPr>
          <a:xfrm>
            <a:off x="2438400" y="228600"/>
            <a:ext cx="6553200" cy="3581400"/>
          </a:xfrm>
          <a:prstGeom prst="wedgeRoundRectCallout">
            <a:avLst>
              <a:gd name="adj1" fmla="val -68931"/>
              <a:gd name="adj2" fmla="val 4235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After them, 7 other cows came up—scrawny and very ugly and lean. I had never seen such ugly cows in all the land of Egypt. The lean, ugly cows ate up the 7 fat cows that came up first.</a:t>
            </a:r>
          </a:p>
          <a:p>
            <a:pPr algn="ctr"/>
            <a:endParaRPr lang="en-US" sz="3200" dirty="0"/>
          </a:p>
        </p:txBody>
      </p:sp>
      <p:sp>
        <p:nvSpPr>
          <p:cNvPr id="4" name="Rounded Rectangular Callout 3"/>
          <p:cNvSpPr/>
          <p:nvPr/>
        </p:nvSpPr>
        <p:spPr>
          <a:xfrm>
            <a:off x="2590800" y="4114800"/>
            <a:ext cx="6553200" cy="2438400"/>
          </a:xfrm>
          <a:prstGeom prst="wedgeRoundRectCallout">
            <a:avLst>
              <a:gd name="adj1" fmla="val -72320"/>
              <a:gd name="adj2" fmla="val -685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a:p>
            <a:pPr algn="ctr"/>
            <a:r>
              <a:rPr lang="en-US" sz="3200" dirty="0"/>
              <a:t>But even after they ate them, no one could tell that they had done so; they looked just as ugly as before. Then I woke up.</a:t>
            </a:r>
          </a:p>
          <a:p>
            <a:pPr algn="ctr"/>
            <a:endParaRPr lang="en-US" sz="3200" dirty="0"/>
          </a:p>
        </p:txBody>
      </p:sp>
      <p:pic>
        <p:nvPicPr>
          <p:cNvPr id="5" name="Picture 2" descr="C:\Users\charlie11\AppData\Local\Microsoft\Windows\Temporary Internet Files\Content.IE5\MSUCDK9U\MC900281097[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124200"/>
            <a:ext cx="1451572" cy="246254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charlie11\AppData\Local\Microsoft\Windows\Temporary Internet Files\Content.IE5\4TZDKF4W\MP90040753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0"/>
            <a:ext cx="9144000" cy="6553200"/>
          </a:xfrm>
        </p:spPr>
        <p:txBody>
          <a:bodyPr>
            <a:normAutofit fontScale="90000"/>
          </a:bodyPr>
          <a:lstStyle/>
          <a:p>
            <a:r>
              <a:rPr lang="en-US" dirty="0"/>
              <a:t/>
            </a:r>
            <a:br>
              <a:rPr lang="en-US" dirty="0"/>
            </a:br>
            <a:r>
              <a:rPr lang="en-US" dirty="0">
                <a:solidFill>
                  <a:schemeClr val="bg1"/>
                </a:solidFill>
              </a:rPr>
              <a:t>When 2 full years had passed, </a:t>
            </a:r>
            <a:br>
              <a:rPr lang="en-US" dirty="0">
                <a:solidFill>
                  <a:schemeClr val="bg1"/>
                </a:solidFill>
              </a:rPr>
            </a:br>
            <a:r>
              <a:rPr lang="en-US" dirty="0">
                <a:solidFill>
                  <a:schemeClr val="bg1"/>
                </a:solidFill>
              </a:rPr>
              <a:t>Pharaoh had a dream: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He was standing by the Nile, </a:t>
            </a:r>
            <a:r>
              <a:rPr lang="en-US" b="1" dirty="0"/>
              <a:t/>
            </a:r>
            <a:br>
              <a:rPr lang="en-US" b="1" dirty="0"/>
            </a:br>
            <a:endParaRPr lang="en-US" dirty="0"/>
          </a:p>
        </p:txBody>
      </p:sp>
      <p:pic>
        <p:nvPicPr>
          <p:cNvPr id="1026" name="Picture 2" descr="C:\Users\charlie11\AppData\Local\Microsoft\Windows\Temporary Internet Files\Content.IE5\BF1GL0Y0\MC900157109[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3581400"/>
            <a:ext cx="1814170" cy="1500530"/>
          </a:xfrm>
          <a:prstGeom prst="rect">
            <a:avLst/>
          </a:prstGeom>
          <a:noFill/>
        </p:spPr>
      </p:pic>
      <p:pic>
        <p:nvPicPr>
          <p:cNvPr id="1033" name="Picture 9" descr="C:\Users\charlie11\AppData\Local\Microsoft\Windows\Temporary Internet Files\Content.IE5\MSUCDK9U\MC90028109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2057400"/>
            <a:ext cx="1451572" cy="2462543"/>
          </a:xfrm>
          <a:prstGeom prst="rect">
            <a:avLst/>
          </a:prstGeom>
          <a:noFill/>
        </p:spPr>
      </p:pic>
      <p:pic>
        <p:nvPicPr>
          <p:cNvPr id="6" name="Picture 2" descr="C:\Users\charlie11\AppData\Local\Microsoft\Windows\Temporary Internet Files\Content.IE5\BF1GL0Y0\MC900157109[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1676400"/>
            <a:ext cx="1814170" cy="150053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s.jpg"/>
          <p:cNvPicPr>
            <a:picLocks noChangeAspect="1"/>
          </p:cNvPicPr>
          <p:nvPr/>
        </p:nvPicPr>
        <p:blipFill>
          <a:blip r:embed="rId2"/>
          <a:stretch>
            <a:fillRect/>
          </a:stretch>
        </p:blipFill>
        <p:spPr>
          <a:xfrm>
            <a:off x="0" y="0"/>
            <a:ext cx="9155784" cy="6858000"/>
          </a:xfrm>
          <a:prstGeom prst="rect">
            <a:avLst/>
          </a:prstGeom>
        </p:spPr>
      </p:pic>
      <p:pic>
        <p:nvPicPr>
          <p:cNvPr id="4099" name="Picture 3" descr="C:\Users\charlie11\AppData\Local\Microsoft\Windows\Temporary Internet Files\Content.IE5\MSUCDK9U\MC910217261[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454" y="4951832"/>
            <a:ext cx="2536546" cy="1906168"/>
          </a:xfrm>
          <a:prstGeom prst="rect">
            <a:avLst/>
          </a:prstGeom>
          <a:noFill/>
        </p:spPr>
      </p:pic>
      <p:pic>
        <p:nvPicPr>
          <p:cNvPr id="5" name="Picture 9" descr="C:\Users\charlie11\AppData\Local\Microsoft\Windows\Temporary Internet Files\Content.IE5\MSUCDK9U\MC900281097[1].wmf"/>
          <p:cNvPicPr>
            <a:picLocks noChangeAspect="1" noChangeArrowheads="1"/>
          </p:cNvPicPr>
          <p:nvPr/>
        </p:nvPicPr>
        <p:blipFill>
          <a:blip r:embed="rId4" cstate="email">
            <a:extLst>
              <a:ext uri="{28A0092B-C50C-407E-A947-70E740481C1C}">
                <a14:useLocalDpi xmlns:a14="http://schemas.microsoft.com/office/drawing/2010/main"/>
              </a:ext>
            </a:extLst>
          </a:blip>
          <a:srcRect l="25198" r="6299"/>
          <a:stretch>
            <a:fillRect/>
          </a:stretch>
        </p:blipFill>
        <p:spPr bwMode="auto">
          <a:xfrm rot="4669399" flipH="1">
            <a:off x="7710054" y="5235049"/>
            <a:ext cx="670776" cy="1661173"/>
          </a:xfrm>
          <a:prstGeom prst="rect">
            <a:avLst/>
          </a:prstGeom>
          <a:noFill/>
        </p:spPr>
      </p:pic>
      <p:sp>
        <p:nvSpPr>
          <p:cNvPr id="45058" name="AutoShape 2"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2" name="AutoShape 6"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grain.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81000" y="2438400"/>
            <a:ext cx="2446007" cy="1996444"/>
          </a:xfrm>
          <a:prstGeom prst="rect">
            <a:avLst/>
          </a:prstGeom>
        </p:spPr>
      </p:pic>
      <p:sp>
        <p:nvSpPr>
          <p:cNvPr id="10" name="Title 9"/>
          <p:cNvSpPr>
            <a:spLocks noGrp="1"/>
          </p:cNvSpPr>
          <p:nvPr>
            <p:ph type="ctrTitle"/>
          </p:nvPr>
        </p:nvSpPr>
        <p:spPr/>
        <p:txBody>
          <a:bodyPr/>
          <a:lstStyle/>
          <a:p>
            <a:endParaRPr lang="en-US"/>
          </a:p>
        </p:txBody>
      </p:sp>
      <p:sp>
        <p:nvSpPr>
          <p:cNvPr id="11" name="Rounded Rectangular Callout 10"/>
          <p:cNvSpPr/>
          <p:nvPr/>
        </p:nvSpPr>
        <p:spPr>
          <a:xfrm>
            <a:off x="2590800" y="304800"/>
            <a:ext cx="6553200" cy="3048000"/>
          </a:xfrm>
          <a:prstGeom prst="wedgeRoundRectCallout">
            <a:avLst>
              <a:gd name="adj1" fmla="val 36318"/>
              <a:gd name="adj2" fmla="val 125389"/>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accent1">
                    <a:lumMod val="50000"/>
                  </a:schemeClr>
                </a:solidFill>
              </a:rPr>
              <a:t>In my dream I saw 7 heads of grain, full and good, growing on a single stalk.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s.jpg"/>
          <p:cNvPicPr>
            <a:picLocks noChangeAspect="1"/>
          </p:cNvPicPr>
          <p:nvPr/>
        </p:nvPicPr>
        <p:blipFill>
          <a:blip r:embed="rId2"/>
          <a:stretch>
            <a:fillRect/>
          </a:stretch>
        </p:blipFill>
        <p:spPr>
          <a:xfrm>
            <a:off x="0" y="0"/>
            <a:ext cx="9155784" cy="6858000"/>
          </a:xfrm>
          <a:prstGeom prst="rect">
            <a:avLst/>
          </a:prstGeom>
        </p:spPr>
      </p:pic>
      <p:pic>
        <p:nvPicPr>
          <p:cNvPr id="4099" name="Picture 3" descr="C:\Users\charlie11\AppData\Local\Microsoft\Windows\Temporary Internet Files\Content.IE5\MSUCDK9U\MC910217261[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454" y="4951832"/>
            <a:ext cx="2536546" cy="1906168"/>
          </a:xfrm>
          <a:prstGeom prst="rect">
            <a:avLst/>
          </a:prstGeom>
          <a:noFill/>
        </p:spPr>
      </p:pic>
      <p:pic>
        <p:nvPicPr>
          <p:cNvPr id="5" name="Picture 9" descr="C:\Users\charlie11\AppData\Local\Microsoft\Windows\Temporary Internet Files\Content.IE5\MSUCDK9U\MC900281097[1].wmf"/>
          <p:cNvPicPr>
            <a:picLocks noChangeAspect="1" noChangeArrowheads="1"/>
          </p:cNvPicPr>
          <p:nvPr/>
        </p:nvPicPr>
        <p:blipFill>
          <a:blip r:embed="rId4" cstate="email">
            <a:extLst>
              <a:ext uri="{28A0092B-C50C-407E-A947-70E740481C1C}">
                <a14:useLocalDpi xmlns:a14="http://schemas.microsoft.com/office/drawing/2010/main"/>
              </a:ext>
            </a:extLst>
          </a:blip>
          <a:srcRect l="25198" r="6299"/>
          <a:stretch>
            <a:fillRect/>
          </a:stretch>
        </p:blipFill>
        <p:spPr bwMode="auto">
          <a:xfrm rot="4669399" flipH="1">
            <a:off x="7710054" y="5235049"/>
            <a:ext cx="670776" cy="1661173"/>
          </a:xfrm>
          <a:prstGeom prst="rect">
            <a:avLst/>
          </a:prstGeom>
          <a:noFill/>
        </p:spPr>
      </p:pic>
      <p:sp>
        <p:nvSpPr>
          <p:cNvPr id="45058" name="AutoShape 2"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2" name="AutoShape 6"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grain.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81000" y="2438400"/>
            <a:ext cx="2446007" cy="1996444"/>
          </a:xfrm>
          <a:prstGeom prst="rect">
            <a:avLst/>
          </a:prstGeom>
        </p:spPr>
      </p:pic>
      <p:sp>
        <p:nvSpPr>
          <p:cNvPr id="10" name="Title 9"/>
          <p:cNvSpPr>
            <a:spLocks noGrp="1"/>
          </p:cNvSpPr>
          <p:nvPr>
            <p:ph type="ctrTitle"/>
          </p:nvPr>
        </p:nvSpPr>
        <p:spPr/>
        <p:txBody>
          <a:bodyPr/>
          <a:lstStyle/>
          <a:p>
            <a:endParaRPr lang="en-US"/>
          </a:p>
        </p:txBody>
      </p:sp>
      <p:sp>
        <p:nvSpPr>
          <p:cNvPr id="11" name="Rounded Rectangular Callout 10"/>
          <p:cNvSpPr/>
          <p:nvPr/>
        </p:nvSpPr>
        <p:spPr>
          <a:xfrm>
            <a:off x="2590800" y="304800"/>
            <a:ext cx="6553200" cy="3048000"/>
          </a:xfrm>
          <a:prstGeom prst="wedgeRoundRectCallout">
            <a:avLst>
              <a:gd name="adj1" fmla="val 36318"/>
              <a:gd name="adj2" fmla="val 125389"/>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50000"/>
                  </a:schemeClr>
                </a:solidFill>
              </a:rPr>
              <a:t>After them, 7 other heads sprouted—withered and thin and scorched by the east wind.</a:t>
            </a:r>
          </a:p>
        </p:txBody>
      </p:sp>
      <p:pic>
        <p:nvPicPr>
          <p:cNvPr id="12" name="Picture 11" descr="grain.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flipH="1">
            <a:off x="3048000" y="3810000"/>
            <a:ext cx="1680460" cy="1371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jpg"/>
          <p:cNvPicPr>
            <a:picLocks noChangeAspect="1"/>
          </p:cNvPicPr>
          <p:nvPr/>
        </p:nvPicPr>
        <p:blipFill>
          <a:blip r:embed="rId2"/>
          <a:stretch>
            <a:fillRect/>
          </a:stretch>
        </p:blipFill>
        <p:spPr>
          <a:xfrm>
            <a:off x="0" y="0"/>
            <a:ext cx="9155784" cy="6858000"/>
          </a:xfrm>
          <a:prstGeom prst="rect">
            <a:avLst/>
          </a:prstGeom>
        </p:spPr>
      </p:pic>
      <p:pic>
        <p:nvPicPr>
          <p:cNvPr id="4" name="Picture 3" descr="grai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476720" y="3725738"/>
            <a:ext cx="2827007" cy="2307418"/>
          </a:xfrm>
          <a:prstGeom prst="rect">
            <a:avLst/>
          </a:prstGeom>
        </p:spPr>
      </p:pic>
      <p:sp>
        <p:nvSpPr>
          <p:cNvPr id="5" name="Rounded Rectangular Callout 2">
            <a:extLst>
              <a:ext uri="{FF2B5EF4-FFF2-40B4-BE49-F238E27FC236}">
                <a16:creationId xmlns="" xmlns:a16="http://schemas.microsoft.com/office/drawing/2014/main" id="{631AABB0-4139-460D-8ADA-CD9F9A0FC920}"/>
              </a:ext>
            </a:extLst>
          </p:cNvPr>
          <p:cNvSpPr/>
          <p:nvPr/>
        </p:nvSpPr>
        <p:spPr>
          <a:xfrm>
            <a:off x="2278393" y="1013185"/>
            <a:ext cx="6553200" cy="2438400"/>
          </a:xfrm>
          <a:prstGeom prst="wedgeRoundRectCallout">
            <a:avLst>
              <a:gd name="adj1" fmla="val 32410"/>
              <a:gd name="adj2" fmla="val 114165"/>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50000"/>
                  </a:schemeClr>
                </a:solidFill>
              </a:rPr>
              <a:t>The thin heads of grain swallowed up the 7 good heads. I told this to the magicians, but none of them could explain it to me.</a:t>
            </a:r>
          </a:p>
        </p:txBody>
      </p:sp>
      <p:pic>
        <p:nvPicPr>
          <p:cNvPr id="8" name="Picture 3" descr="C:\Users\charlie11\AppData\Local\Microsoft\Windows\Temporary Internet Files\Content.IE5\MSUCDK9U\MC910217261[2].wmf">
            <a:extLst>
              <a:ext uri="{FF2B5EF4-FFF2-40B4-BE49-F238E27FC236}">
                <a16:creationId xmlns="" xmlns:a16="http://schemas.microsoft.com/office/drawing/2014/main" id="{FB066526-A8D4-4101-A59D-EE111A0A47C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07454" y="4951832"/>
            <a:ext cx="2536546" cy="1906168"/>
          </a:xfrm>
          <a:prstGeom prst="rect">
            <a:avLst/>
          </a:prstGeom>
          <a:noFill/>
        </p:spPr>
      </p:pic>
      <p:pic>
        <p:nvPicPr>
          <p:cNvPr id="9" name="Picture 9" descr="C:\Users\charlie11\AppData\Local\Microsoft\Windows\Temporary Internet Files\Content.IE5\MSUCDK9U\MC900281097[1].wmf">
            <a:extLst>
              <a:ext uri="{FF2B5EF4-FFF2-40B4-BE49-F238E27FC236}">
                <a16:creationId xmlns="" xmlns:a16="http://schemas.microsoft.com/office/drawing/2014/main" id="{5B6FC1D1-E023-4F6A-B87E-65C11A3717E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l="25198" r="6299"/>
          <a:stretch>
            <a:fillRect/>
          </a:stretch>
        </p:blipFill>
        <p:spPr bwMode="auto">
          <a:xfrm rot="4669399" flipH="1">
            <a:off x="7710054" y="5235049"/>
            <a:ext cx="670776" cy="1661173"/>
          </a:xfrm>
          <a:prstGeom prst="rect">
            <a:avLst/>
          </a:prstGeom>
          <a:noFill/>
        </p:spPr>
      </p:pic>
    </p:spTree>
    <p:extLst>
      <p:ext uri="{BB962C8B-B14F-4D97-AF65-F5344CB8AC3E}">
        <p14:creationId xmlns:p14="http://schemas.microsoft.com/office/powerpoint/2010/main" val="2995130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E4FE491-71DC-4A3A-85B2-ECC6AF442CE6}"/>
              </a:ext>
            </a:extLst>
          </p:cNvPr>
          <p:cNvPicPr>
            <a:picLocks noChangeAspect="1"/>
          </p:cNvPicPr>
          <p:nvPr/>
        </p:nvPicPr>
        <p:blipFill>
          <a:blip r:embed="rId2"/>
          <a:stretch>
            <a:fillRect/>
          </a:stretch>
        </p:blipFill>
        <p:spPr>
          <a:xfrm>
            <a:off x="-140130" y="1600200"/>
            <a:ext cx="9497961" cy="5257800"/>
          </a:xfrm>
          <a:prstGeom prst="rect">
            <a:avLst/>
          </a:prstGeom>
        </p:spPr>
      </p:pic>
      <p:sp>
        <p:nvSpPr>
          <p:cNvPr id="2" name="Title 1"/>
          <p:cNvSpPr>
            <a:spLocks noGrp="1"/>
          </p:cNvSpPr>
          <p:nvPr>
            <p:ph type="ctrTitle"/>
          </p:nvPr>
        </p:nvSpPr>
        <p:spPr>
          <a:xfrm>
            <a:off x="647700" y="0"/>
            <a:ext cx="7848600" cy="609600"/>
          </a:xfrm>
        </p:spPr>
        <p:txBody>
          <a:bodyPr>
            <a:normAutofit fontScale="90000"/>
          </a:bodyPr>
          <a:lstStyle/>
          <a:p>
            <a:r>
              <a:rPr lang="en-US" b="1" dirty="0"/>
              <a:t>Then Joseph said to Pharaoh, </a:t>
            </a:r>
          </a:p>
        </p:txBody>
      </p:sp>
      <p:sp>
        <p:nvSpPr>
          <p:cNvPr id="3" name="Rounded Rectangular Callout 2"/>
          <p:cNvSpPr/>
          <p:nvPr/>
        </p:nvSpPr>
        <p:spPr>
          <a:xfrm>
            <a:off x="18142" y="584200"/>
            <a:ext cx="9125857" cy="1016000"/>
          </a:xfrm>
          <a:prstGeom prst="wedgeRoundRectCallout">
            <a:avLst>
              <a:gd name="adj1" fmla="val -70526"/>
              <a:gd name="adj2" fmla="val -61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The dreams of Pharaoh are one and the same. God has revealed to Pharaoh what he is about to do.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089AE85-F70B-4CD4-9183-1CAFBB1B8EEF}"/>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sp>
        <p:nvSpPr>
          <p:cNvPr id="3" name="Rounded Rectangular Callout 2"/>
          <p:cNvSpPr/>
          <p:nvPr/>
        </p:nvSpPr>
        <p:spPr>
          <a:xfrm>
            <a:off x="1447800" y="27482"/>
            <a:ext cx="6553200" cy="1420318"/>
          </a:xfrm>
          <a:prstGeom prst="wedgeRoundRectCallout">
            <a:avLst>
              <a:gd name="adj1" fmla="val -70526"/>
              <a:gd name="adj2" fmla="val -61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The 7 lean, ugly cows that came up afterward are 7 years,</a:t>
            </a:r>
          </a:p>
        </p:txBody>
      </p:sp>
      <p:pic>
        <p:nvPicPr>
          <p:cNvPr id="5" name="Picture 4">
            <a:extLst>
              <a:ext uri="{FF2B5EF4-FFF2-40B4-BE49-F238E27FC236}">
                <a16:creationId xmlns="" xmlns:a16="http://schemas.microsoft.com/office/drawing/2014/main" id="{B94273DA-7397-41B6-8C74-A8C8B939F43C}"/>
              </a:ext>
            </a:extLst>
          </p:cNvPr>
          <p:cNvPicPr>
            <a:picLocks noChangeAspect="1"/>
          </p:cNvPicPr>
          <p:nvPr/>
        </p:nvPicPr>
        <p:blipFill>
          <a:blip r:embed="rId2"/>
          <a:stretch>
            <a:fillRect/>
          </a:stretch>
        </p:blipFill>
        <p:spPr>
          <a:xfrm>
            <a:off x="912526" y="1341307"/>
            <a:ext cx="7318948" cy="5489211"/>
          </a:xfrm>
          <a:prstGeom prst="rect">
            <a:avLst/>
          </a:prstGeom>
        </p:spPr>
      </p:pic>
    </p:spTree>
    <p:extLst>
      <p:ext uri="{BB962C8B-B14F-4D97-AF65-F5344CB8AC3E}">
        <p14:creationId xmlns:p14="http://schemas.microsoft.com/office/powerpoint/2010/main" val="2694098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pic>
        <p:nvPicPr>
          <p:cNvPr id="6" name="Picture 5">
            <a:extLst>
              <a:ext uri="{FF2B5EF4-FFF2-40B4-BE49-F238E27FC236}">
                <a16:creationId xmlns="" xmlns:a16="http://schemas.microsoft.com/office/drawing/2014/main" id="{E5661F22-F277-4FFD-AF2F-1018B625F1CF}"/>
              </a:ext>
            </a:extLst>
          </p:cNvPr>
          <p:cNvPicPr>
            <a:picLocks noChangeAspect="1"/>
          </p:cNvPicPr>
          <p:nvPr/>
        </p:nvPicPr>
        <p:blipFill>
          <a:blip r:embed="rId2"/>
          <a:stretch>
            <a:fillRect/>
          </a:stretch>
        </p:blipFill>
        <p:spPr>
          <a:xfrm>
            <a:off x="722026" y="0"/>
            <a:ext cx="7939088" cy="5946653"/>
          </a:xfrm>
          <a:prstGeom prst="rect">
            <a:avLst/>
          </a:prstGeom>
        </p:spPr>
      </p:pic>
      <p:sp>
        <p:nvSpPr>
          <p:cNvPr id="4" name="Rounded Rectangular Callout 3"/>
          <p:cNvSpPr/>
          <p:nvPr/>
        </p:nvSpPr>
        <p:spPr>
          <a:xfrm>
            <a:off x="0" y="5715000"/>
            <a:ext cx="9144000" cy="1143000"/>
          </a:xfrm>
          <a:prstGeom prst="wedgeRoundRectCallout">
            <a:avLst>
              <a:gd name="adj1" fmla="val -70526"/>
              <a:gd name="adj2" fmla="val -61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and so are the 7 worthless heads of grain scorched by the east wind: They are 7 years of famine.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17D5360-9075-43A3-BAC5-0AF32CCA72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330345"/>
            <a:ext cx="9144000" cy="4572000"/>
          </a:xfrm>
          <a:prstGeom prst="rect">
            <a:avLst/>
          </a:prstGeom>
        </p:spPr>
      </p:pic>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sp>
        <p:nvSpPr>
          <p:cNvPr id="3" name="Rounded Rectangular Callout 2"/>
          <p:cNvSpPr/>
          <p:nvPr/>
        </p:nvSpPr>
        <p:spPr>
          <a:xfrm>
            <a:off x="1447800" y="3748"/>
            <a:ext cx="6553200" cy="2438400"/>
          </a:xfrm>
          <a:prstGeom prst="wedgeRoundRectCallout">
            <a:avLst>
              <a:gd name="adj1" fmla="val -70526"/>
              <a:gd name="adj2" fmla="val -61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It is just as I said to Pharaoh: God has shown Pharaoh what he is about to do.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B9BABCE-76C6-4EC8-8876-7B20F7C73A9D}"/>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09600" y="1447800"/>
            <a:ext cx="7848600" cy="1752599"/>
          </a:xfrm>
        </p:spPr>
        <p:txBody>
          <a:bodyPr>
            <a:normAutofit/>
          </a:bodyPr>
          <a:lstStyle/>
          <a:p>
            <a:r>
              <a:rPr lang="en-US" b="1"/>
              <a:t/>
            </a:r>
            <a:br>
              <a:rPr lang="en-US" b="1"/>
            </a:b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848600" cy="1752599"/>
          </a:xfrm>
        </p:spPr>
        <p:txBody>
          <a:bodyPr>
            <a:normAutofit/>
          </a:bodyPr>
          <a:lstStyle/>
          <a:p>
            <a:r>
              <a:rPr lang="en-US" b="1" dirty="0"/>
              <a:t/>
            </a:r>
            <a:br>
              <a:rPr lang="en-US" b="1" dirty="0"/>
            </a:br>
            <a:endParaRPr lang="en-US" dirty="0"/>
          </a:p>
        </p:txBody>
      </p:sp>
      <p:pic>
        <p:nvPicPr>
          <p:cNvPr id="1026" name="Picture 2" descr="Image result for abundance in egypt will be forgotten">
            <a:extLst>
              <a:ext uri="{FF2B5EF4-FFF2-40B4-BE49-F238E27FC236}">
                <a16:creationId xmlns="" xmlns:a16="http://schemas.microsoft.com/office/drawing/2014/main" id="{543B8DBF-BC6E-48F9-BA63-6F36679BFC3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72" y="-3583"/>
            <a:ext cx="9139227" cy="6861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charlie11\AppData\Local\Microsoft\Windows\Temporary Internet Files\Content.IE5\4TZDKF4W\MP90040753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096000"/>
          </a:xfrm>
          <a:prstGeom prst="rect">
            <a:avLst/>
          </a:prstGeom>
          <a:noFill/>
        </p:spPr>
      </p:pic>
      <p:sp>
        <p:nvSpPr>
          <p:cNvPr id="2" name="Title 1"/>
          <p:cNvSpPr>
            <a:spLocks noGrp="1"/>
          </p:cNvSpPr>
          <p:nvPr>
            <p:ph type="ctrTitle"/>
          </p:nvPr>
        </p:nvSpPr>
        <p:spPr>
          <a:xfrm>
            <a:off x="0" y="5105401"/>
            <a:ext cx="9144000" cy="1752599"/>
          </a:xfrm>
          <a:solidFill>
            <a:srgbClr val="FF0000"/>
          </a:solidFill>
        </p:spPr>
        <p:txBody>
          <a:bodyPr>
            <a:normAutofit fontScale="90000"/>
          </a:bodyPr>
          <a:lstStyle/>
          <a:p>
            <a:r>
              <a:rPr lang="en-US" b="1" dirty="0"/>
              <a:t/>
            </a:r>
            <a:br>
              <a:rPr lang="en-US" b="1" dirty="0"/>
            </a:br>
            <a:r>
              <a:rPr lang="en-US" b="1" dirty="0"/>
              <a:t>when out of the river there came up</a:t>
            </a:r>
            <a:br>
              <a:rPr lang="en-US" b="1" dirty="0"/>
            </a:br>
            <a:r>
              <a:rPr lang="en-US" b="1" dirty="0"/>
              <a:t> 7 cows, sleek and fat, </a:t>
            </a:r>
            <a:br>
              <a:rPr lang="en-US" b="1" dirty="0"/>
            </a:br>
            <a:r>
              <a:rPr lang="en-US" b="1" dirty="0"/>
              <a:t>and they grazed among the reeds. </a:t>
            </a:r>
            <a:br>
              <a:rPr lang="en-US" b="1" dirty="0"/>
            </a:br>
            <a:endParaRPr lang="en-US" b="1" dirty="0"/>
          </a:p>
        </p:txBody>
      </p:sp>
      <p:pic>
        <p:nvPicPr>
          <p:cNvPr id="4" name="Picture 9" descr="C:\Users\charlie11\AppData\Local\Microsoft\Windows\Temporary Internet Files\Content.IE5\MSUCDK9U\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57400"/>
            <a:ext cx="1451572" cy="2462543"/>
          </a:xfrm>
          <a:prstGeom prst="rect">
            <a:avLst/>
          </a:prstGeom>
          <a:noFill/>
        </p:spPr>
      </p:pic>
      <p:pic>
        <p:nvPicPr>
          <p:cNvPr id="2056" name="Picture 8"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3429000"/>
            <a:ext cx="1862633" cy="1199693"/>
          </a:xfrm>
          <a:prstGeom prst="rect">
            <a:avLst/>
          </a:prstGeom>
          <a:noFill/>
        </p:spPr>
      </p:pic>
      <p:pic>
        <p:nvPicPr>
          <p:cNvPr id="2061" name="Picture 13"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2438400"/>
            <a:ext cx="1862633" cy="1199693"/>
          </a:xfrm>
          <a:prstGeom prst="rect">
            <a:avLst/>
          </a:prstGeom>
          <a:noFill/>
        </p:spPr>
      </p:pic>
      <p:pic>
        <p:nvPicPr>
          <p:cNvPr id="2062" name="Picture 14"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3886200"/>
            <a:ext cx="1862633" cy="1199693"/>
          </a:xfrm>
          <a:prstGeom prst="rect">
            <a:avLst/>
          </a:prstGeom>
          <a:noFill/>
        </p:spPr>
      </p:pic>
      <p:pic>
        <p:nvPicPr>
          <p:cNvPr id="2063" name="Picture 15"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2895600"/>
            <a:ext cx="1862633" cy="1199693"/>
          </a:xfrm>
          <a:prstGeom prst="rect">
            <a:avLst/>
          </a:prstGeom>
          <a:noFill/>
        </p:spPr>
      </p:pic>
      <p:pic>
        <p:nvPicPr>
          <p:cNvPr id="2064" name="Picture 16"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2286000"/>
            <a:ext cx="1862633" cy="1199693"/>
          </a:xfrm>
          <a:prstGeom prst="rect">
            <a:avLst/>
          </a:prstGeom>
          <a:noFill/>
        </p:spPr>
      </p:pic>
      <p:pic>
        <p:nvPicPr>
          <p:cNvPr id="2065" name="Picture 17"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1367" y="2057400"/>
            <a:ext cx="1862633" cy="1199693"/>
          </a:xfrm>
          <a:prstGeom prst="rect">
            <a:avLst/>
          </a:prstGeom>
          <a:noFill/>
        </p:spPr>
      </p:pic>
      <p:pic>
        <p:nvPicPr>
          <p:cNvPr id="2066" name="Picture 18"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3200400"/>
            <a:ext cx="1862633" cy="119969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pic>
        <p:nvPicPr>
          <p:cNvPr id="2050" name="Picture 2" descr="Image result for the abundance of the land will not be">
            <a:extLst>
              <a:ext uri="{FF2B5EF4-FFF2-40B4-BE49-F238E27FC236}">
                <a16:creationId xmlns="" xmlns:a16="http://schemas.microsoft.com/office/drawing/2014/main" id="{7ABD6FAA-D08B-4383-9D88-8EC5A853CD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eason the dream was given to pharoah">
            <a:extLst>
              <a:ext uri="{FF2B5EF4-FFF2-40B4-BE49-F238E27FC236}">
                <a16:creationId xmlns="" xmlns:a16="http://schemas.microsoft.com/office/drawing/2014/main" id="{1FF77764-A4EF-4169-B41A-4E1FFD3514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pic>
        <p:nvPicPr>
          <p:cNvPr id="4098" name="Picture 2" descr="Image result for let pharaoh look for a discerning and wise man">
            <a:extLst>
              <a:ext uri="{FF2B5EF4-FFF2-40B4-BE49-F238E27FC236}">
                <a16:creationId xmlns="" xmlns:a16="http://schemas.microsoft.com/office/drawing/2014/main" id="{1219B5A6-BF6C-4836-BBAF-37154BB5A4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72" y="-3583"/>
            <a:ext cx="9139227" cy="6861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3A51BEE-A2E4-46CE-90AC-C5C16476070C}"/>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hey should collect all the food of these good years">
            <a:extLst>
              <a:ext uri="{FF2B5EF4-FFF2-40B4-BE49-F238E27FC236}">
                <a16:creationId xmlns="" xmlns:a16="http://schemas.microsoft.com/office/drawing/2014/main" id="{49CF7620-555F-40EA-B102-AD91B3FC637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pic>
        <p:nvPicPr>
          <p:cNvPr id="4" name="Picture 3">
            <a:extLst>
              <a:ext uri="{FF2B5EF4-FFF2-40B4-BE49-F238E27FC236}">
                <a16:creationId xmlns="" xmlns:a16="http://schemas.microsoft.com/office/drawing/2014/main" id="{95AA82D5-CDCC-4D9B-B4E6-6CD745459C55}"/>
              </a:ext>
            </a:extLst>
          </p:cNvPr>
          <p:cNvPicPr>
            <a:picLocks noChangeAspect="1"/>
          </p:cNvPicPr>
          <p:nvPr/>
        </p:nvPicPr>
        <p:blipFill>
          <a:blip r:embed="rId2"/>
          <a:stretch>
            <a:fillRect/>
          </a:stretch>
        </p:blipFill>
        <p:spPr>
          <a:xfrm>
            <a:off x="4772" y="-3584"/>
            <a:ext cx="9139228" cy="686158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lan seemed good to Pharaoh and to all his officials">
            <a:extLst>
              <a:ext uri="{FF2B5EF4-FFF2-40B4-BE49-F238E27FC236}">
                <a16:creationId xmlns="" xmlns:a16="http://schemas.microsoft.com/office/drawing/2014/main" id="{CC1A4381-D5B7-48BF-AC12-3996E81FF6D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Can we find anyone like this man">
            <a:extLst>
              <a:ext uri="{FF2B5EF4-FFF2-40B4-BE49-F238E27FC236}">
                <a16:creationId xmlns="" xmlns:a16="http://schemas.microsoft.com/office/drawing/2014/main" id="{5DC3F14D-5C5C-4826-B606-3EFE0A82B35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72" y="-3583"/>
            <a:ext cx="9139227" cy="6861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Since God has made all this known to you, there is no one so discerning and wise as you">
            <a:extLst>
              <a:ext uri="{FF2B5EF4-FFF2-40B4-BE49-F238E27FC236}">
                <a16:creationId xmlns="" xmlns:a16="http://schemas.microsoft.com/office/drawing/2014/main" id="{8D59CD5F-DA74-4BDC-84A7-72F280E822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a:bodyPr>
          <a:lstStyle/>
          <a:p>
            <a:r>
              <a:rPr lang="en-US" b="1" dirty="0"/>
              <a:t/>
            </a:r>
            <a:br>
              <a:rPr lang="en-US" b="1" dirty="0"/>
            </a:br>
            <a:endParaRPr lang="en-US" dirty="0"/>
          </a:p>
        </p:txBody>
      </p:sp>
      <p:pic>
        <p:nvPicPr>
          <p:cNvPr id="9218" name="Picture 2" descr="Image result for You shall be in charge of my palace, and all">
            <a:extLst>
              <a:ext uri="{FF2B5EF4-FFF2-40B4-BE49-F238E27FC236}">
                <a16:creationId xmlns="" xmlns:a16="http://schemas.microsoft.com/office/drawing/2014/main" id="{AAEC6750-8278-4D3E-A680-285B8160EB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72" y="-3583"/>
            <a:ext cx="9139227" cy="6861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charlie11\AppData\Local\Microsoft\Windows\Temporary Internet Files\Content.IE5\4TZDKF4W\MP90040753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0"/>
            <a:ext cx="9144000" cy="2362200"/>
          </a:xfrm>
        </p:spPr>
        <p:txBody>
          <a:bodyPr>
            <a:normAutofit fontScale="90000"/>
          </a:bodyPr>
          <a:lstStyle/>
          <a:p>
            <a:r>
              <a:rPr lang="en-US" b="1" dirty="0">
                <a:solidFill>
                  <a:schemeClr val="bg1"/>
                </a:solidFill>
              </a:rPr>
              <a:t/>
            </a:r>
            <a:br>
              <a:rPr lang="en-US" b="1" dirty="0">
                <a:solidFill>
                  <a:schemeClr val="bg1"/>
                </a:solidFill>
              </a:rPr>
            </a:br>
            <a:r>
              <a:rPr lang="en-US" b="1" dirty="0">
                <a:solidFill>
                  <a:schemeClr val="bg1"/>
                </a:solidFill>
              </a:rPr>
              <a:t>After them, 7 other cows, ugly and gaunt, came up out of the Nile and stood beside those on the riverbank. </a:t>
            </a:r>
            <a:r>
              <a:rPr lang="en-US" b="1" dirty="0"/>
              <a:t/>
            </a:r>
            <a:br>
              <a:rPr lang="en-US" b="1" dirty="0"/>
            </a:br>
            <a:endParaRPr lang="en-US" b="1" dirty="0"/>
          </a:p>
        </p:txBody>
      </p:sp>
      <p:pic>
        <p:nvPicPr>
          <p:cNvPr id="4" name="Picture 9" descr="C:\Users\charlie11\AppData\Local\Microsoft\Windows\Temporary Internet Files\Content.IE5\MSUCDK9U\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57400"/>
            <a:ext cx="1451572" cy="2462543"/>
          </a:xfrm>
          <a:prstGeom prst="rect">
            <a:avLst/>
          </a:prstGeom>
          <a:noFill/>
        </p:spPr>
      </p:pic>
      <p:pic>
        <p:nvPicPr>
          <p:cNvPr id="3074" name="Picture 2"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2800" y="3352800"/>
            <a:ext cx="1862633" cy="1199693"/>
          </a:xfrm>
          <a:prstGeom prst="rect">
            <a:avLst/>
          </a:prstGeom>
          <a:noFill/>
        </p:spPr>
      </p:pic>
      <p:pic>
        <p:nvPicPr>
          <p:cNvPr id="3075" name="Picture 3" descr="C:\Users\charlie11\AppData\Local\Microsoft\Windows\Temporary Internet Files\Content.IE5\4TZDKF4W\MC900052811[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7800" y="2819400"/>
            <a:ext cx="1809598" cy="1012241"/>
          </a:xfrm>
          <a:prstGeom prst="rect">
            <a:avLst/>
          </a:prstGeom>
          <a:solidFill>
            <a:schemeClr val="accent3">
              <a:lumMod val="75000"/>
            </a:schemeClr>
          </a:solidFill>
        </p:spPr>
      </p:pic>
      <p:pic>
        <p:nvPicPr>
          <p:cNvPr id="3076" name="Picture 4"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3810000"/>
            <a:ext cx="1862633" cy="1199693"/>
          </a:xfrm>
          <a:prstGeom prst="rect">
            <a:avLst/>
          </a:prstGeom>
          <a:noFill/>
        </p:spPr>
      </p:pic>
      <p:pic>
        <p:nvPicPr>
          <p:cNvPr id="3077" name="Picture 5" descr="C:\Users\charlie11\AppData\Local\Microsoft\Windows\Temporary Internet Files\Content.IE5\4TZDKF4W\MC900052811[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34402" y="5845759"/>
            <a:ext cx="1809598" cy="1012241"/>
          </a:xfrm>
          <a:prstGeom prst="rect">
            <a:avLst/>
          </a:prstGeom>
          <a:solidFill>
            <a:schemeClr val="accent3">
              <a:lumMod val="75000"/>
            </a:schemeClr>
          </a:solidFill>
        </p:spPr>
      </p:pic>
      <p:pic>
        <p:nvPicPr>
          <p:cNvPr id="3078" name="Picture 6"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4200" y="4724400"/>
            <a:ext cx="1862633" cy="1199693"/>
          </a:xfrm>
          <a:prstGeom prst="rect">
            <a:avLst/>
          </a:prstGeom>
          <a:noFill/>
        </p:spPr>
      </p:pic>
      <p:pic>
        <p:nvPicPr>
          <p:cNvPr id="3079" name="Picture 7" descr="C:\Users\charlie11\AppData\Local\Microsoft\Windows\Temporary Internet Files\Content.IE5\4TZDKF4W\MC900052811[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33600" y="2590800"/>
            <a:ext cx="1809598" cy="1012241"/>
          </a:xfrm>
          <a:prstGeom prst="rect">
            <a:avLst/>
          </a:prstGeom>
          <a:solidFill>
            <a:schemeClr val="accent3">
              <a:lumMod val="75000"/>
            </a:schemeClr>
          </a:solidFill>
        </p:spPr>
      </p:pic>
      <p:pic>
        <p:nvPicPr>
          <p:cNvPr id="3080" name="Picture 8"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5658307"/>
            <a:ext cx="1862633" cy="1199693"/>
          </a:xfrm>
          <a:prstGeom prst="rect">
            <a:avLst/>
          </a:prstGeom>
          <a:noFill/>
        </p:spPr>
      </p:pic>
      <p:pic>
        <p:nvPicPr>
          <p:cNvPr id="3081" name="Picture 9" descr="C:\Users\charlie11\AppData\Local\Microsoft\Windows\Temporary Internet Files\Content.IE5\4TZDKF4W\MC900052811[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34402" y="3810000"/>
            <a:ext cx="1809598" cy="1012241"/>
          </a:xfrm>
          <a:prstGeom prst="rect">
            <a:avLst/>
          </a:prstGeom>
          <a:solidFill>
            <a:schemeClr val="accent3">
              <a:lumMod val="75000"/>
            </a:schemeClr>
          </a:solidFill>
        </p:spPr>
      </p:pic>
      <p:pic>
        <p:nvPicPr>
          <p:cNvPr id="3082" name="Picture 10"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1367" y="2362200"/>
            <a:ext cx="1862633" cy="1199693"/>
          </a:xfrm>
          <a:prstGeom prst="rect">
            <a:avLst/>
          </a:prstGeom>
          <a:noFill/>
        </p:spPr>
      </p:pic>
      <p:pic>
        <p:nvPicPr>
          <p:cNvPr id="3083" name="Picture 11" descr="C:\Users\charlie11\AppData\Local\Microsoft\Windows\Temporary Internet Files\Content.IE5\4TZDKF4W\MC900052811[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81200" y="4495800"/>
            <a:ext cx="1809598" cy="1012241"/>
          </a:xfrm>
          <a:prstGeom prst="rect">
            <a:avLst/>
          </a:prstGeom>
          <a:solidFill>
            <a:schemeClr val="accent3">
              <a:lumMod val="75000"/>
            </a:schemeClr>
          </a:solidFill>
        </p:spPr>
      </p:pic>
      <p:pic>
        <p:nvPicPr>
          <p:cNvPr id="3084" name="Picture 12"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4495800"/>
            <a:ext cx="1862633" cy="1199693"/>
          </a:xfrm>
          <a:prstGeom prst="rect">
            <a:avLst/>
          </a:prstGeom>
          <a:noFill/>
        </p:spPr>
      </p:pic>
      <p:pic>
        <p:nvPicPr>
          <p:cNvPr id="3085" name="Picture 13" descr="C:\Users\charlie11\AppData\Local\Microsoft\Windows\Temporary Internet Files\Content.IE5\4TZDKF4W\MC900052811[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4400" y="5845759"/>
            <a:ext cx="1809598" cy="1012241"/>
          </a:xfrm>
          <a:prstGeom prst="rect">
            <a:avLst/>
          </a:prstGeom>
          <a:solidFill>
            <a:schemeClr val="accent3">
              <a:lumMod val="75000"/>
            </a:schemeClr>
          </a:solidFill>
        </p:spPr>
      </p:pic>
      <p:pic>
        <p:nvPicPr>
          <p:cNvPr id="3086" name="Picture 14"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000" y="5658307"/>
            <a:ext cx="1862633" cy="1199693"/>
          </a:xfrm>
          <a:prstGeom prst="rect">
            <a:avLst/>
          </a:prstGeom>
          <a:noFill/>
        </p:spPr>
      </p:pic>
      <p:pic>
        <p:nvPicPr>
          <p:cNvPr id="3087" name="Picture 15" descr="C:\Users\charlie11\AppData\Local\Microsoft\Windows\Temporary Internet Files\Content.IE5\4TZDKF4W\MC900052811[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572000"/>
            <a:ext cx="1809598" cy="1012241"/>
          </a:xfrm>
          <a:prstGeom prst="rect">
            <a:avLst/>
          </a:prstGeom>
          <a:solidFill>
            <a:schemeClr val="accent3">
              <a:lumMod val="75000"/>
            </a:schemeClr>
          </a:solid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42113" y="3086100"/>
            <a:ext cx="5259774" cy="685800"/>
          </a:xfrm>
        </p:spPr>
        <p:txBody>
          <a:bodyPr anchor="t">
            <a:normAutofit/>
          </a:bodyPr>
          <a:lstStyle/>
          <a:p>
            <a:pPr>
              <a:lnSpc>
                <a:spcPct val="90000"/>
              </a:lnSpc>
            </a:pPr>
            <a:r>
              <a:rPr lang="en-US" sz="3400" b="1" dirty="0">
                <a:solidFill>
                  <a:srgbClr val="FFFFFF"/>
                </a:solidFill>
              </a:rPr>
              <a:t>Joseph in Charge of Egypt</a:t>
            </a:r>
            <a:endParaRPr lang="en-US" sz="3400" dirty="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I hereby put you in charge of the whole land of Egypt">
            <a:extLst>
              <a:ext uri="{FF2B5EF4-FFF2-40B4-BE49-F238E27FC236}">
                <a16:creationId xmlns="" xmlns:a16="http://schemas.microsoft.com/office/drawing/2014/main" id="{D8D113BC-EF5B-4FDD-910F-16AD9455366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18344"/>
            <a:ext cx="9144000" cy="6239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7700" y="8744"/>
            <a:ext cx="7848600" cy="609600"/>
          </a:xfrm>
        </p:spPr>
        <p:txBody>
          <a:bodyPr anchor="t">
            <a:normAutofit fontScale="90000"/>
          </a:bodyPr>
          <a:lstStyle/>
          <a:p>
            <a:r>
              <a:rPr lang="en-US" b="1" dirty="0"/>
              <a:t>So Pharaoh said to Joseph, </a:t>
            </a:r>
            <a:br>
              <a:rPr lang="en-US" b="1" dirty="0"/>
            </a:br>
            <a:endParaRPr lang="en-US"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6A26212-29FA-416C-B458-26745B0545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4970" y="5562600"/>
            <a:ext cx="9144000" cy="1295400"/>
          </a:xfrm>
          <a:solidFill>
            <a:schemeClr val="accent3">
              <a:lumMod val="75000"/>
            </a:schemeClr>
          </a:solidFill>
        </p:spPr>
        <p:txBody>
          <a:bodyPr>
            <a:normAutofit fontScale="90000"/>
          </a:bodyPr>
          <a:lstStyle/>
          <a:p>
            <a:r>
              <a:rPr lang="en-US" b="1" dirty="0"/>
              <a:t>Then Pharaoh took his signet ring from his finger and put it on Joseph’s finger. </a:t>
            </a:r>
          </a:p>
        </p:txBody>
      </p:sp>
    </p:spTree>
    <p:extLst>
      <p:ext uri="{BB962C8B-B14F-4D97-AF65-F5344CB8AC3E}">
        <p14:creationId xmlns:p14="http://schemas.microsoft.com/office/powerpoint/2010/main" val="2672177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4307BC4-0801-40FA-83F5-9CC19B9BB14E}"/>
              </a:ext>
            </a:extLst>
          </p:cNvPr>
          <p:cNvPicPr>
            <a:picLocks noChangeAspect="1"/>
          </p:cNvPicPr>
          <p:nvPr/>
        </p:nvPicPr>
        <p:blipFill>
          <a:blip r:embed="rId2"/>
          <a:stretch>
            <a:fillRect/>
          </a:stretch>
        </p:blipFill>
        <p:spPr>
          <a:xfrm>
            <a:off x="0" y="0"/>
            <a:ext cx="9168983" cy="6858000"/>
          </a:xfrm>
          <a:prstGeom prst="rect">
            <a:avLst/>
          </a:prstGeom>
        </p:spPr>
      </p:pic>
      <p:sp>
        <p:nvSpPr>
          <p:cNvPr id="2" name="Title 1"/>
          <p:cNvSpPr>
            <a:spLocks noGrp="1"/>
          </p:cNvSpPr>
          <p:nvPr>
            <p:ph type="title"/>
          </p:nvPr>
        </p:nvSpPr>
        <p:spPr>
          <a:xfrm>
            <a:off x="0" y="4576996"/>
            <a:ext cx="9168982" cy="2286000"/>
          </a:xfrm>
          <a:solidFill>
            <a:schemeClr val="accent3">
              <a:lumMod val="75000"/>
            </a:schemeClr>
          </a:solidFill>
        </p:spPr>
        <p:txBody>
          <a:bodyPr>
            <a:normAutofit/>
          </a:bodyPr>
          <a:lstStyle/>
          <a:p>
            <a:r>
              <a:rPr lang="en-US" b="1" dirty="0"/>
              <a:t>He dressed him in robes of fine linen and put a gold chain around his neck.</a:t>
            </a:r>
          </a:p>
        </p:txBody>
      </p:sp>
    </p:spTree>
    <p:extLst>
      <p:ext uri="{BB962C8B-B14F-4D97-AF65-F5344CB8AC3E}">
        <p14:creationId xmlns:p14="http://schemas.microsoft.com/office/powerpoint/2010/main" val="1554715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Image result for He had him ride in a chariot as his second-in-command">
            <a:extLst>
              <a:ext uri="{FF2B5EF4-FFF2-40B4-BE49-F238E27FC236}">
                <a16:creationId xmlns="" xmlns:a16="http://schemas.microsoft.com/office/drawing/2014/main" id="{55039B42-A0D0-41B6-A400-849AE2F309B2}"/>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Image result for I hereby put you in charge of the whole land of Egypt">
            <a:extLst>
              <a:ext uri="{FF2B5EF4-FFF2-40B4-BE49-F238E27FC236}">
                <a16:creationId xmlns="" xmlns:a16="http://schemas.microsoft.com/office/drawing/2014/main" id="{E1246AFF-1D15-40D4-8FD3-BE4C44B75808}"/>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16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charlie11\AppData\Local\Microsoft\Windows\Temporary Internet Files\Content.IE5\4TZDKF4W\MP90040753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4" name="Picture 9" descr="C:\Users\charlie11\AppData\Local\Microsoft\Windows\Temporary Internet Files\Content.IE5\MSUCDK9U\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57400"/>
            <a:ext cx="1451572" cy="2462543"/>
          </a:xfrm>
          <a:prstGeom prst="rect">
            <a:avLst/>
          </a:prstGeom>
          <a:noFill/>
        </p:spPr>
      </p:pic>
      <p:pic>
        <p:nvPicPr>
          <p:cNvPr id="3075" name="Picture 3" descr="C:\Users\charlie11\AppData\Local\Microsoft\Windows\Temporary Internet Files\Content.IE5\4TZDKF4W\MC90005281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1600200"/>
            <a:ext cx="1809598" cy="1012241"/>
          </a:xfrm>
          <a:prstGeom prst="rect">
            <a:avLst/>
          </a:prstGeom>
          <a:solidFill>
            <a:schemeClr val="accent3">
              <a:lumMod val="75000"/>
            </a:schemeClr>
          </a:solidFill>
        </p:spPr>
      </p:pic>
      <p:pic>
        <p:nvPicPr>
          <p:cNvPr id="3077" name="Picture 5" descr="C:\Users\charlie11\AppData\Local\Microsoft\Windows\Temporary Internet Files\Content.IE5\4TZDKF4W\MC90005281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34402" y="3810000"/>
            <a:ext cx="1809598" cy="1012241"/>
          </a:xfrm>
          <a:prstGeom prst="rect">
            <a:avLst/>
          </a:prstGeom>
          <a:solidFill>
            <a:schemeClr val="accent3">
              <a:lumMod val="75000"/>
            </a:schemeClr>
          </a:solidFill>
        </p:spPr>
      </p:pic>
      <p:pic>
        <p:nvPicPr>
          <p:cNvPr id="3079" name="Picture 7" descr="C:\Users\charlie11\AppData\Local\Microsoft\Windows\Temporary Internet Files\Content.IE5\4TZDKF4W\MC90005281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1905000"/>
            <a:ext cx="1809598" cy="1012241"/>
          </a:xfrm>
          <a:prstGeom prst="rect">
            <a:avLst/>
          </a:prstGeom>
          <a:solidFill>
            <a:schemeClr val="accent3">
              <a:lumMod val="75000"/>
            </a:schemeClr>
          </a:solidFill>
        </p:spPr>
      </p:pic>
      <p:pic>
        <p:nvPicPr>
          <p:cNvPr id="3081" name="Picture 9" descr="C:\Users\charlie11\AppData\Local\Microsoft\Windows\Temporary Internet Files\Content.IE5\4TZDKF4W\MC90005281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0" y="2819400"/>
            <a:ext cx="1809598" cy="1012241"/>
          </a:xfrm>
          <a:prstGeom prst="rect">
            <a:avLst/>
          </a:prstGeom>
          <a:solidFill>
            <a:schemeClr val="accent3">
              <a:lumMod val="75000"/>
            </a:schemeClr>
          </a:solidFill>
        </p:spPr>
      </p:pic>
      <p:pic>
        <p:nvPicPr>
          <p:cNvPr id="3083" name="Picture 11" descr="C:\Users\charlie11\AppData\Local\Microsoft\Windows\Temporary Internet Files\Content.IE5\4TZDKF4W\MC90005281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5600" y="2514600"/>
            <a:ext cx="1809598" cy="1012241"/>
          </a:xfrm>
          <a:prstGeom prst="rect">
            <a:avLst/>
          </a:prstGeom>
          <a:solidFill>
            <a:schemeClr val="accent3">
              <a:lumMod val="75000"/>
            </a:schemeClr>
          </a:solidFill>
        </p:spPr>
      </p:pic>
      <p:pic>
        <p:nvPicPr>
          <p:cNvPr id="3085" name="Picture 13" descr="C:\Users\charlie11\AppData\Local\Microsoft\Windows\Temporary Internet Files\Content.IE5\4TZDKF4W\MC90005281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3733800"/>
            <a:ext cx="1809598" cy="1012241"/>
          </a:xfrm>
          <a:prstGeom prst="rect">
            <a:avLst/>
          </a:prstGeom>
          <a:solidFill>
            <a:schemeClr val="accent3">
              <a:lumMod val="75000"/>
            </a:schemeClr>
          </a:solidFill>
        </p:spPr>
      </p:pic>
      <p:pic>
        <p:nvPicPr>
          <p:cNvPr id="3087" name="Picture 15" descr="C:\Users\charlie11\AppData\Local\Microsoft\Windows\Temporary Internet Files\Content.IE5\4TZDKF4W\MC90005281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0800" y="3657600"/>
            <a:ext cx="1809598" cy="1012241"/>
          </a:xfrm>
          <a:prstGeom prst="rect">
            <a:avLst/>
          </a:prstGeom>
          <a:solidFill>
            <a:schemeClr val="accent3">
              <a:lumMod val="75000"/>
            </a:schemeClr>
          </a:solidFill>
        </p:spPr>
      </p:pic>
      <p:sp>
        <p:nvSpPr>
          <p:cNvPr id="21" name="Title 1"/>
          <p:cNvSpPr txBox="1">
            <a:spLocks/>
          </p:cNvSpPr>
          <p:nvPr/>
        </p:nvSpPr>
        <p:spPr>
          <a:xfrm>
            <a:off x="914400" y="152400"/>
            <a:ext cx="7848600" cy="17525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
            </a:r>
            <a:br>
              <a:rPr kumimoji="0" lang="en-US" sz="3200" b="0" i="0" u="none" strike="noStrike" kern="1200" cap="none" spc="0" normalizeH="0" baseline="0" noProof="0" dirty="0">
                <a:ln>
                  <a:noFill/>
                </a:ln>
                <a:solidFill>
                  <a:schemeClr val="tx1"/>
                </a:solidFill>
                <a:effectLst/>
                <a:uLnTx/>
                <a:uFillTx/>
                <a:latin typeface="+mj-lt"/>
                <a:ea typeface="+mj-ea"/>
                <a:cs typeface="+mj-cs"/>
              </a:rPr>
            </a:br>
            <a:r>
              <a:rPr kumimoji="0" lang="en-US" sz="3200" b="0" i="0" u="none" strike="noStrike" kern="1200" cap="none" spc="0" normalizeH="0" baseline="0" noProof="0" dirty="0">
                <a:ln>
                  <a:noFill/>
                </a:ln>
                <a:solidFill>
                  <a:schemeClr val="tx1"/>
                </a:solidFill>
                <a:effectLst/>
                <a:uLnTx/>
                <a:uFillTx/>
                <a:latin typeface="+mj-lt"/>
                <a:ea typeface="+mj-ea"/>
                <a:cs typeface="+mj-cs"/>
              </a:rPr>
              <a:t>And the cows that were ugly and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gaunt ate up the 7 sleek, fat cows.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Then Pharaoh woke up. </a:t>
            </a:r>
            <a:r>
              <a:rPr kumimoji="0" lang="en-US" sz="3200" b="1" i="0" u="none" strike="noStrike" kern="1200" cap="none" spc="0" normalizeH="0" baseline="0" noProof="0" dirty="0">
                <a:ln>
                  <a:noFill/>
                </a:ln>
                <a:solidFill>
                  <a:schemeClr val="tx1"/>
                </a:solidFill>
                <a:effectLst/>
                <a:uLnTx/>
                <a:uFillTx/>
                <a:latin typeface="+mj-lt"/>
                <a:ea typeface="+mj-ea"/>
                <a:cs typeface="+mj-cs"/>
              </a:rPr>
              <a:t/>
            </a:r>
            <a:br>
              <a:rPr kumimoji="0" lang="en-US" sz="3200" b="1" i="0" u="none" strike="noStrike" kern="1200" cap="none" spc="0" normalizeH="0" baseline="0" noProof="0" dirty="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s.jpg"/>
          <p:cNvPicPr>
            <a:picLocks noChangeAspect="1"/>
          </p:cNvPicPr>
          <p:nvPr/>
        </p:nvPicPr>
        <p:blipFill>
          <a:blip r:embed="rId2"/>
          <a:stretch>
            <a:fillRect/>
          </a:stretch>
        </p:blipFill>
        <p:spPr>
          <a:xfrm>
            <a:off x="0" y="0"/>
            <a:ext cx="9155784" cy="6858000"/>
          </a:xfrm>
          <a:prstGeom prst="rect">
            <a:avLst/>
          </a:prstGeom>
        </p:spPr>
      </p:pic>
      <p:sp>
        <p:nvSpPr>
          <p:cNvPr id="2" name="Title 1"/>
          <p:cNvSpPr>
            <a:spLocks noGrp="1"/>
          </p:cNvSpPr>
          <p:nvPr>
            <p:ph type="ctrTitle"/>
          </p:nvPr>
        </p:nvSpPr>
        <p:spPr>
          <a:xfrm>
            <a:off x="609600" y="1828800"/>
            <a:ext cx="7848600" cy="3352800"/>
          </a:xfrm>
          <a:solidFill>
            <a:schemeClr val="accent4">
              <a:lumMod val="60000"/>
              <a:lumOff val="40000"/>
            </a:schemeClr>
          </a:solidFill>
        </p:spPr>
        <p:txBody>
          <a:bodyPr>
            <a:normAutofit fontScale="90000"/>
          </a:bodyPr>
          <a:lstStyle/>
          <a:p>
            <a:r>
              <a:rPr lang="en-US" dirty="0"/>
              <a:t/>
            </a:r>
            <a:br>
              <a:rPr lang="en-US" dirty="0"/>
            </a:br>
            <a:r>
              <a:rPr lang="en-US" dirty="0">
                <a:solidFill>
                  <a:schemeClr val="bg1"/>
                </a:solidFill>
              </a:rPr>
              <a:t>He fell asleep again and had a second dream: 7 heads of grain, healthy and good, </a:t>
            </a:r>
            <a:br>
              <a:rPr lang="en-US" dirty="0">
                <a:solidFill>
                  <a:schemeClr val="bg1"/>
                </a:solidFill>
              </a:rPr>
            </a:br>
            <a:r>
              <a:rPr lang="en-US" dirty="0">
                <a:solidFill>
                  <a:schemeClr val="bg1"/>
                </a:solidFill>
              </a:rPr>
              <a:t>were growing on a single stalk. </a:t>
            </a:r>
            <a:r>
              <a:rPr lang="en-US" b="1" dirty="0"/>
              <a:t/>
            </a:r>
            <a:br>
              <a:rPr lang="en-US" b="1" dirty="0"/>
            </a:br>
            <a:endParaRPr lang="en-US" dirty="0"/>
          </a:p>
        </p:txBody>
      </p:sp>
      <p:pic>
        <p:nvPicPr>
          <p:cNvPr id="4099" name="Picture 3" descr="C:\Users\charlie11\AppData\Local\Microsoft\Windows\Temporary Internet Files\Content.IE5\MSUCDK9U\MC910217261[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454" y="4951832"/>
            <a:ext cx="2536546" cy="1906168"/>
          </a:xfrm>
          <a:prstGeom prst="rect">
            <a:avLst/>
          </a:prstGeom>
          <a:noFill/>
        </p:spPr>
      </p:pic>
      <p:pic>
        <p:nvPicPr>
          <p:cNvPr id="5" name="Picture 9" descr="C:\Users\charlie11\AppData\Local\Microsoft\Windows\Temporary Internet Files\Content.IE5\MSUCDK9U\MC900281097[1].wmf"/>
          <p:cNvPicPr>
            <a:picLocks noChangeAspect="1" noChangeArrowheads="1"/>
          </p:cNvPicPr>
          <p:nvPr/>
        </p:nvPicPr>
        <p:blipFill>
          <a:blip r:embed="rId4" cstate="email">
            <a:extLst>
              <a:ext uri="{28A0092B-C50C-407E-A947-70E740481C1C}">
                <a14:useLocalDpi xmlns:a14="http://schemas.microsoft.com/office/drawing/2010/main"/>
              </a:ext>
            </a:extLst>
          </a:blip>
          <a:srcRect l="25198" r="6299"/>
          <a:stretch>
            <a:fillRect/>
          </a:stretch>
        </p:blipFill>
        <p:spPr bwMode="auto">
          <a:xfrm rot="4669399" flipH="1">
            <a:off x="7710054" y="5235049"/>
            <a:ext cx="670776" cy="1661173"/>
          </a:xfrm>
          <a:prstGeom prst="rect">
            <a:avLst/>
          </a:prstGeom>
          <a:noFill/>
        </p:spPr>
      </p:pic>
      <p:sp>
        <p:nvSpPr>
          <p:cNvPr id="45058" name="AutoShape 2"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2" name="AutoShape 6"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grain.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90600" y="152400"/>
            <a:ext cx="2446007" cy="19964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jpg"/>
          <p:cNvPicPr>
            <a:picLocks noChangeAspect="1"/>
          </p:cNvPicPr>
          <p:nvPr/>
        </p:nvPicPr>
        <p:blipFill>
          <a:blip r:embed="rId2"/>
          <a:stretch>
            <a:fillRect/>
          </a:stretch>
        </p:blipFill>
        <p:spPr>
          <a:xfrm>
            <a:off x="0" y="0"/>
            <a:ext cx="9155784" cy="6858000"/>
          </a:xfrm>
          <a:prstGeom prst="rect">
            <a:avLst/>
          </a:prstGeom>
        </p:spPr>
      </p:pic>
      <p:sp>
        <p:nvSpPr>
          <p:cNvPr id="2" name="Title 1"/>
          <p:cNvSpPr>
            <a:spLocks noGrp="1"/>
          </p:cNvSpPr>
          <p:nvPr>
            <p:ph type="ctrTitle"/>
          </p:nvPr>
        </p:nvSpPr>
        <p:spPr>
          <a:xfrm>
            <a:off x="685800" y="3886200"/>
            <a:ext cx="7848600" cy="2362200"/>
          </a:xfrm>
          <a:solidFill>
            <a:schemeClr val="accent4">
              <a:lumMod val="60000"/>
              <a:lumOff val="40000"/>
            </a:schemeClr>
          </a:solidFill>
        </p:spPr>
        <p:txBody>
          <a:bodyPr>
            <a:normAutofit fontScale="90000"/>
          </a:bodyPr>
          <a:lstStyle/>
          <a:p>
            <a:r>
              <a:rPr lang="en-US" dirty="0"/>
              <a:t/>
            </a:r>
            <a:br>
              <a:rPr lang="en-US" dirty="0"/>
            </a:br>
            <a:r>
              <a:rPr lang="en-US" dirty="0">
                <a:solidFill>
                  <a:schemeClr val="bg1"/>
                </a:solidFill>
              </a:rPr>
              <a:t>After them, 7 other heads of grain sprouted—thin and scorched by the east wind. </a:t>
            </a:r>
            <a:r>
              <a:rPr lang="en-US" b="1" dirty="0"/>
              <a:t/>
            </a:r>
            <a:br>
              <a:rPr lang="en-US" b="1" dirty="0"/>
            </a:br>
            <a:endParaRPr lang="en-US" dirty="0"/>
          </a:p>
        </p:txBody>
      </p:sp>
      <p:pic>
        <p:nvPicPr>
          <p:cNvPr id="4" name="Picture 3" descr="grai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66800" y="1295400"/>
            <a:ext cx="2827007" cy="2307418"/>
          </a:xfrm>
          <a:prstGeom prst="rect">
            <a:avLst/>
          </a:prstGeom>
        </p:spPr>
      </p:pic>
      <p:pic>
        <p:nvPicPr>
          <p:cNvPr id="5" name="Picture 4" descr="grain.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4343400" y="2133600"/>
            <a:ext cx="1680460" cy="1371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jpg"/>
          <p:cNvPicPr>
            <a:picLocks noChangeAspect="1"/>
          </p:cNvPicPr>
          <p:nvPr/>
        </p:nvPicPr>
        <p:blipFill>
          <a:blip r:embed="rId2"/>
          <a:stretch>
            <a:fillRect/>
          </a:stretch>
        </p:blipFill>
        <p:spPr>
          <a:xfrm>
            <a:off x="0" y="0"/>
            <a:ext cx="9155784" cy="6858000"/>
          </a:xfrm>
          <a:prstGeom prst="rect">
            <a:avLst/>
          </a:prstGeom>
        </p:spPr>
      </p:pic>
      <p:sp>
        <p:nvSpPr>
          <p:cNvPr id="2" name="Title 1"/>
          <p:cNvSpPr>
            <a:spLocks noGrp="1"/>
          </p:cNvSpPr>
          <p:nvPr>
            <p:ph type="ctrTitle"/>
          </p:nvPr>
        </p:nvSpPr>
        <p:spPr>
          <a:xfrm>
            <a:off x="914400" y="2971800"/>
            <a:ext cx="7848600" cy="2895600"/>
          </a:xfrm>
          <a:solidFill>
            <a:schemeClr val="accent4">
              <a:lumMod val="60000"/>
              <a:lumOff val="40000"/>
            </a:schemeClr>
          </a:solidFill>
        </p:spPr>
        <p:txBody>
          <a:bodyPr>
            <a:normAutofit fontScale="90000"/>
          </a:bodyPr>
          <a:lstStyle/>
          <a:p>
            <a:r>
              <a:rPr lang="en-US" dirty="0"/>
              <a:t/>
            </a:r>
            <a:br>
              <a:rPr lang="en-US" dirty="0"/>
            </a:br>
            <a:r>
              <a:rPr lang="en-US" dirty="0">
                <a:solidFill>
                  <a:schemeClr val="bg1"/>
                </a:solidFill>
              </a:rPr>
              <a:t>The thin heads of grain swallowed up the 7 healthy, full heads. </a:t>
            </a:r>
            <a:br>
              <a:rPr lang="en-US" dirty="0">
                <a:solidFill>
                  <a:schemeClr val="bg1"/>
                </a:solidFill>
              </a:rPr>
            </a:br>
            <a:r>
              <a:rPr lang="en-US" dirty="0">
                <a:solidFill>
                  <a:schemeClr val="bg1"/>
                </a:solidFill>
              </a:rPr>
              <a:t>Then Pharaoh woke up; </a:t>
            </a:r>
            <a:br>
              <a:rPr lang="en-US" dirty="0">
                <a:solidFill>
                  <a:schemeClr val="bg1"/>
                </a:solidFill>
              </a:rPr>
            </a:br>
            <a:r>
              <a:rPr lang="en-US" dirty="0">
                <a:solidFill>
                  <a:schemeClr val="bg1"/>
                </a:solidFill>
              </a:rPr>
              <a:t>it had been a dream. </a:t>
            </a:r>
            <a:r>
              <a:rPr lang="en-US" b="1" dirty="0"/>
              <a:t/>
            </a:r>
            <a:br>
              <a:rPr lang="en-US" b="1" dirty="0"/>
            </a:br>
            <a:endParaRPr lang="en-US" dirty="0"/>
          </a:p>
        </p:txBody>
      </p:sp>
      <p:pic>
        <p:nvPicPr>
          <p:cNvPr id="4" name="Picture 3" descr="grai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4038600" y="533400"/>
            <a:ext cx="2827007" cy="230741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1).jpg"/>
          <p:cNvPicPr>
            <a:picLocks noChangeAspect="1"/>
          </p:cNvPicPr>
          <p:nvPr/>
        </p:nvPicPr>
        <p:blipFill>
          <a:blip r:embed="rId2"/>
          <a:stretch>
            <a:fillRect/>
          </a:stretch>
        </p:blipFill>
        <p:spPr>
          <a:xfrm>
            <a:off x="-1" y="0"/>
            <a:ext cx="9144001" cy="6858000"/>
          </a:xfrm>
          <a:prstGeom prst="rect">
            <a:avLst/>
          </a:prstGeom>
        </p:spPr>
      </p:pic>
      <p:sp>
        <p:nvSpPr>
          <p:cNvPr id="2" name="Title 1"/>
          <p:cNvSpPr>
            <a:spLocks noGrp="1"/>
          </p:cNvSpPr>
          <p:nvPr>
            <p:ph type="ctrTitle"/>
          </p:nvPr>
        </p:nvSpPr>
        <p:spPr>
          <a:xfrm>
            <a:off x="609600" y="3124200"/>
            <a:ext cx="7848600" cy="3733800"/>
          </a:xfrm>
        </p:spPr>
        <p:txBody>
          <a:bodyPr>
            <a:normAutofit fontScale="90000"/>
          </a:bodyPr>
          <a:lstStyle/>
          <a:p>
            <a:r>
              <a:rPr lang="en-US" dirty="0"/>
              <a:t/>
            </a:r>
            <a:br>
              <a:rPr lang="en-US" dirty="0"/>
            </a:br>
            <a:r>
              <a:rPr lang="en-US" dirty="0"/>
              <a:t>In the morning his mind was troubled, so he sent for all the magicians and wise men of Egypt. Pharaoh told them his dreams, but no one could interpret them for him. </a:t>
            </a:r>
            <a:r>
              <a:rPr lang="en-US" b="1" dirty="0"/>
              <a:t/>
            </a:r>
            <a:br>
              <a:rPr lang="en-US" b="1" dirty="0"/>
            </a:br>
            <a:endParaRPr lang="en-US" dirty="0"/>
          </a:p>
        </p:txBody>
      </p:sp>
      <p:pic>
        <p:nvPicPr>
          <p:cNvPr id="4" name="Picture 2" descr="C:\Users\charlie11\AppData\Local\Microsoft\Windows\Temporary Internet Files\Content.IE5\MSUCDK9U\MC910216361[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914400"/>
            <a:ext cx="2895600" cy="252258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487</Words>
  <Application>Microsoft Office PowerPoint</Application>
  <PresentationFormat>On-screen Show (4:3)</PresentationFormat>
  <Paragraphs>60</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PowerPoint Presentation</vt:lpstr>
      <vt:lpstr> When 2 full years had passed,  Pharaoh had a dream:         He was standing by the Nile,  </vt:lpstr>
      <vt:lpstr> when out of the river there came up  7 cows, sleek and fat,  and they grazed among the reeds.  </vt:lpstr>
      <vt:lpstr> After them, 7 other cows, ugly and gaunt, came up out of the Nile and stood beside those on the riverbank.  </vt:lpstr>
      <vt:lpstr>PowerPoint Presentation</vt:lpstr>
      <vt:lpstr> He fell asleep again and had a second dream: 7 heads of grain, healthy and good,  were growing on a single stalk.  </vt:lpstr>
      <vt:lpstr> After them, 7 other heads of grain sprouted—thin and scorched by the east wind.  </vt:lpstr>
      <vt:lpstr> The thin heads of grain swallowed up the 7 healthy, full heads.  Then Pharaoh woke up;  it had been a dream.  </vt:lpstr>
      <vt:lpstr> In the morning his mind was troubled, so he sent for all the magicians and wise men of Egypt. Pharaoh told them his dreams, but no one could interpret them for him.  </vt:lpstr>
      <vt:lpstr>Then the chief cupbearer said to Pharaoh,  </vt:lpstr>
      <vt:lpstr> </vt:lpstr>
      <vt:lpstr> </vt:lpstr>
      <vt:lpstr> </vt:lpstr>
      <vt:lpstr> </vt:lpstr>
      <vt:lpstr> So Pharaoh sent for Joseph, and he was quickly brought from the dungeon. When he had shaved and changed his clothes, he came before Pharaoh.  </vt:lpstr>
      <vt:lpstr> Pharaoh said to Joseph,  </vt:lpstr>
      <vt:lpstr>Joseph replied to Pharaoh,  </vt:lpstr>
      <vt:lpstr>Then Pharaoh said to Joseph,  </vt:lpstr>
      <vt:lpstr> </vt:lpstr>
      <vt:lpstr>PowerPoint Presentation</vt:lpstr>
      <vt:lpstr>PowerPoint Presentation</vt:lpstr>
      <vt:lpstr>PowerPoint Presentation</vt:lpstr>
      <vt:lpstr>Then Joseph said to Pharaoh,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 </vt:lpstr>
      <vt:lpstr>Joseph in Charge of Egypt</vt:lpstr>
      <vt:lpstr>So Pharaoh said to Joseph,  </vt:lpstr>
      <vt:lpstr>Then Pharaoh took his signet ring from his finger and put it on Joseph’s finger. </vt:lpstr>
      <vt:lpstr>He dressed him in robes of fine linen and put a gold chain around his neck.</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Gulley</dc:creator>
  <cp:lastModifiedBy>Ken Stoll</cp:lastModifiedBy>
  <cp:revision>3</cp:revision>
  <dcterms:created xsi:type="dcterms:W3CDTF">2020-03-16T15:32:44Z</dcterms:created>
  <dcterms:modified xsi:type="dcterms:W3CDTF">2020-03-17T00:48:08Z</dcterms:modified>
</cp:coreProperties>
</file>