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7/16/2019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C91842-C5F2-498A-ACD0-9FB4D91F6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more crafty than any other wild animal?  (3:1)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D94A07-126B-4378-9153-7E93E0E9F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monkey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serpent</a:t>
            </a:r>
          </a:p>
        </p:txBody>
      </p:sp>
    </p:spTree>
    <p:extLst>
      <p:ext uri="{BB962C8B-B14F-4D97-AF65-F5344CB8AC3E}">
        <p14:creationId xmlns:p14="http://schemas.microsoft.com/office/powerpoint/2010/main" val="1756954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C91842-C5F2-498A-ACD0-9FB4D91F6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more crafty than any other wild animal?  (3:1)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D94A07-126B-4378-9153-7E93E0E9F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monkey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serpent</a:t>
            </a:r>
          </a:p>
        </p:txBody>
      </p:sp>
    </p:spTree>
    <p:extLst>
      <p:ext uri="{BB962C8B-B14F-4D97-AF65-F5344CB8AC3E}">
        <p14:creationId xmlns:p14="http://schemas.microsoft.com/office/powerpoint/2010/main" val="2227266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78E781-120D-4E3F-BC2F-F7E297A26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Whom did the serpent talk to?  (3:1)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E0F2E3-658A-4A7F-A11F-D7071FBBF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woman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589208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78E781-120D-4E3F-BC2F-F7E297A26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Whom did the serpent talk to?  (3:1)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E0F2E3-658A-4A7F-A11F-D7071FBBF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woman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476966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56D843-73AB-4189-9E7F-AEFCF278C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serpent say to Eve about God’s commands?  (3:1)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4C5C3C-6182-4B7D-B327-2E221981B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“It’s OK to eat from any tree.”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“God wanted me to tell you not to eat any fruit.”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“Did God really say, ‘You must not eat from any tree in the garden’?”</a:t>
            </a:r>
          </a:p>
        </p:txBody>
      </p:sp>
    </p:spTree>
    <p:extLst>
      <p:ext uri="{BB962C8B-B14F-4D97-AF65-F5344CB8AC3E}">
        <p14:creationId xmlns:p14="http://schemas.microsoft.com/office/powerpoint/2010/main" val="1274519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56D843-73AB-4189-9E7F-AEFCF278C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serpent say to Eve about God’s commands?  (3:1)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4C5C3C-6182-4B7D-B327-2E221981B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“It’s OK to eat from any tree.”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“God wanted me to tell you not to eat any fruit.”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“Did God really say, ‘You must not eat from any tree in the garden’?”</a:t>
            </a:r>
          </a:p>
        </p:txBody>
      </p:sp>
    </p:spTree>
    <p:extLst>
      <p:ext uri="{BB962C8B-B14F-4D97-AF65-F5344CB8AC3E}">
        <p14:creationId xmlns:p14="http://schemas.microsoft.com/office/powerpoint/2010/main" val="3340175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FEE56C-4EB3-4BF3-AC97-F2C41721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ate the fruit first?  (3:6)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8A2FF7-376F-4072-B16D-8015B5ACE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serpent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woman</a:t>
            </a:r>
          </a:p>
        </p:txBody>
      </p:sp>
    </p:spTree>
    <p:extLst>
      <p:ext uri="{BB962C8B-B14F-4D97-AF65-F5344CB8AC3E}">
        <p14:creationId xmlns:p14="http://schemas.microsoft.com/office/powerpoint/2010/main" val="831505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FEE56C-4EB3-4BF3-AC97-F2C41721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ate the fruit first?  (3:6)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8A2FF7-376F-4072-B16D-8015B5ACE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serpent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woman</a:t>
            </a:r>
          </a:p>
        </p:txBody>
      </p:sp>
    </p:spTree>
    <p:extLst>
      <p:ext uri="{BB962C8B-B14F-4D97-AF65-F5344CB8AC3E}">
        <p14:creationId xmlns:p14="http://schemas.microsoft.com/office/powerpoint/2010/main" val="1404874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C87DDC-8707-429D-BA44-7956CE202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woman do after the serpent spoke to her?  (3:6)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1E6CF2-0342-43FA-99E7-54B012C6B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took and ate some fruit.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gave some fruit to her husband.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608300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C87DDC-8707-429D-BA44-7956CE202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woman do after the serpent spoke to her?  (3:6)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1E6CF2-0342-43FA-99E7-54B012C6B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took and ate some fruit.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gave some fruit to her husband.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999293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622332-DDB1-46F3-B4A7-0699C87E6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God put the man to work?  (2:15)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F0634A-F396-41B2-A1C4-60A8E19E4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mountains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Garden of Eden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ocean</a:t>
            </a:r>
          </a:p>
        </p:txBody>
      </p:sp>
    </p:spTree>
    <p:extLst>
      <p:ext uri="{BB962C8B-B14F-4D97-AF65-F5344CB8AC3E}">
        <p14:creationId xmlns:p14="http://schemas.microsoft.com/office/powerpoint/2010/main" val="27561933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59309E-064F-487D-BA92-FD1B55125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Adam and Eve hide from </a:t>
            </a:r>
            <a:r>
              <a:rPr lang="en-US" dirty="0" smtClean="0"/>
              <a:t>God?  </a:t>
            </a:r>
            <a:r>
              <a:rPr lang="en-US" dirty="0"/>
              <a:t>(3:8-10)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0A4896-3CBF-4BF9-BDA5-7E7EA9931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afraid because they were stealing.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afraid because they were naked.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2406786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59309E-064F-487D-BA92-FD1B55125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Adam and Eve hide from </a:t>
            </a:r>
            <a:r>
              <a:rPr lang="en-US" dirty="0" smtClean="0"/>
              <a:t>God?  </a:t>
            </a:r>
            <a:r>
              <a:rPr lang="en-US" dirty="0"/>
              <a:t>(3:8-10)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0A4896-3CBF-4BF9-BDA5-7E7EA9931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afraid because they were stealing.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were afraid because they were naked.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5675051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F164A2-B40D-4BE4-AE57-9D907276D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did the man blame when God asked if he had eaten from the tree?  (3:11-12)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3FBB01-1037-4BBB-8777-A91E1C593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woman (Eve)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Himself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serpent</a:t>
            </a:r>
          </a:p>
        </p:txBody>
      </p:sp>
    </p:spTree>
    <p:extLst>
      <p:ext uri="{BB962C8B-B14F-4D97-AF65-F5344CB8AC3E}">
        <p14:creationId xmlns:p14="http://schemas.microsoft.com/office/powerpoint/2010/main" val="31051591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F164A2-B40D-4BE4-AE57-9D907276D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did the man blame when God asked if he had eaten from the tree?  (3:11-12)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3FBB01-1037-4BBB-8777-A91E1C593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woman (Eve)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Himself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serpent</a:t>
            </a:r>
          </a:p>
        </p:txBody>
      </p:sp>
    </p:spTree>
    <p:extLst>
      <p:ext uri="{BB962C8B-B14F-4D97-AF65-F5344CB8AC3E}">
        <p14:creationId xmlns:p14="http://schemas.microsoft.com/office/powerpoint/2010/main" val="3486310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8CCD30-5754-437F-A4D6-CA07E739F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the serpent, the man, and the woman?  (3:14-19)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1D8A53-D325-4661-818A-85062B1E9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blessed.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punished.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stayed in the Garden of Eden.</a:t>
            </a:r>
          </a:p>
        </p:txBody>
      </p:sp>
    </p:spTree>
    <p:extLst>
      <p:ext uri="{BB962C8B-B14F-4D97-AF65-F5344CB8AC3E}">
        <p14:creationId xmlns:p14="http://schemas.microsoft.com/office/powerpoint/2010/main" val="19052293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8CCD30-5754-437F-A4D6-CA07E739F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the serpent, the man, and the woman?  (3:14-19)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1D8A53-D325-4661-818A-85062B1E9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blessed.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were punished.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stayed in the Garden of Eden.</a:t>
            </a:r>
          </a:p>
        </p:txBody>
      </p:sp>
    </p:spTree>
    <p:extLst>
      <p:ext uri="{BB962C8B-B14F-4D97-AF65-F5344CB8AC3E}">
        <p14:creationId xmlns:p14="http://schemas.microsoft.com/office/powerpoint/2010/main" val="17296260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165AAD-0218-4480-ABA5-037BD7AB5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God say would happen to the serpent?  (3:14)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4DADF8-DD9E-49C7-A138-142847381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serpent was cursed.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serpent would crawl on its belly.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3361119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165AAD-0218-4480-ABA5-037BD7AB5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God say would happen to the serpent?  (3:14)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4DADF8-DD9E-49C7-A138-142847381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serpent was cursed.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serpent would crawl on its belly.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1491762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F815A9-C490-4F61-A6E4-72B2A1AAB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say would happen to the woman?  (3:16)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A0AFA5-81B5-4FDC-9F33-4A84846E6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would have to help Adam in the fields.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would not have enough to eat.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would have increased pain giving birth to children.</a:t>
            </a:r>
          </a:p>
        </p:txBody>
      </p:sp>
    </p:spTree>
    <p:extLst>
      <p:ext uri="{BB962C8B-B14F-4D97-AF65-F5344CB8AC3E}">
        <p14:creationId xmlns:p14="http://schemas.microsoft.com/office/powerpoint/2010/main" val="25063415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F815A9-C490-4F61-A6E4-72B2A1AAB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say would happen to the woman?  (3:16)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A0AFA5-81B5-4FDC-9F33-4A84846E6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would have to help Adam in the fields.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would not have enough to eat.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She would have increased pain giving birth to children.</a:t>
            </a:r>
          </a:p>
        </p:txBody>
      </p:sp>
    </p:spTree>
    <p:extLst>
      <p:ext uri="{BB962C8B-B14F-4D97-AF65-F5344CB8AC3E}">
        <p14:creationId xmlns:p14="http://schemas.microsoft.com/office/powerpoint/2010/main" val="492031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622332-DDB1-46F3-B4A7-0699C87E6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God put the man to work?  (2:15)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F0634A-F396-41B2-A1C4-60A8E19E4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mountains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Garden of Eden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ocean</a:t>
            </a:r>
          </a:p>
        </p:txBody>
      </p:sp>
    </p:spTree>
    <p:extLst>
      <p:ext uri="{BB962C8B-B14F-4D97-AF65-F5344CB8AC3E}">
        <p14:creationId xmlns:p14="http://schemas.microsoft.com/office/powerpoint/2010/main" val="34794680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11EC1D-5076-4394-BA07-8A7BAB73C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say would happen to Adam?  (3:7-18)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3A9C38-EBAF-48B6-8258-ECC413E2C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never have enough to eat.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ground would be cursed and he would have painful toil.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be sick the rest of his life.</a:t>
            </a:r>
          </a:p>
        </p:txBody>
      </p:sp>
    </p:spTree>
    <p:extLst>
      <p:ext uri="{BB962C8B-B14F-4D97-AF65-F5344CB8AC3E}">
        <p14:creationId xmlns:p14="http://schemas.microsoft.com/office/powerpoint/2010/main" val="26641413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11EC1D-5076-4394-BA07-8A7BAB73C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say would happen to Adam?  (3:7-18)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3A9C38-EBAF-48B6-8258-ECC413E2C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never have enough to eat.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ground would be cursed and he would have painful toil.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be sick the rest of his life.</a:t>
            </a:r>
          </a:p>
        </p:txBody>
      </p:sp>
    </p:spTree>
    <p:extLst>
      <p:ext uri="{BB962C8B-B14F-4D97-AF65-F5344CB8AC3E}">
        <p14:creationId xmlns:p14="http://schemas.microsoft.com/office/powerpoint/2010/main" val="39983126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80F1E1-244D-4642-ACAF-2BE7A69EB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Adam name his wife?  (3:20)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06CA5E-B6ED-498D-99AC-9CC0BBE80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Woman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Helper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</a:t>
            </a:r>
          </a:p>
        </p:txBody>
      </p:sp>
    </p:spTree>
    <p:extLst>
      <p:ext uri="{BB962C8B-B14F-4D97-AF65-F5344CB8AC3E}">
        <p14:creationId xmlns:p14="http://schemas.microsoft.com/office/powerpoint/2010/main" val="28768914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80F1E1-244D-4642-ACAF-2BE7A69EB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Adam name his wife?  (3:20)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06CA5E-B6ED-498D-99AC-9CC0BBE80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Woman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Helper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Eve</a:t>
            </a:r>
          </a:p>
        </p:txBody>
      </p:sp>
    </p:spTree>
    <p:extLst>
      <p:ext uri="{BB962C8B-B14F-4D97-AF65-F5344CB8AC3E}">
        <p14:creationId xmlns:p14="http://schemas.microsoft.com/office/powerpoint/2010/main" val="20774806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CFA6F5-2D18-4A78-8CA7-E22BBE370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Adam get the garments of skin?  (3:21)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93063A-E8B2-4BBA-917B-CA17DA62A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made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Adam made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 made them.</a:t>
            </a:r>
          </a:p>
        </p:txBody>
      </p:sp>
    </p:spTree>
    <p:extLst>
      <p:ext uri="{BB962C8B-B14F-4D97-AF65-F5344CB8AC3E}">
        <p14:creationId xmlns:p14="http://schemas.microsoft.com/office/powerpoint/2010/main" val="37202127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CFA6F5-2D18-4A78-8CA7-E22BBE370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Adam get the garments of skin?  (3:21)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93063A-E8B2-4BBA-917B-CA17DA62A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God made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Adam made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Eve made them.</a:t>
            </a:r>
          </a:p>
        </p:txBody>
      </p:sp>
    </p:spTree>
    <p:extLst>
      <p:ext uri="{BB962C8B-B14F-4D97-AF65-F5344CB8AC3E}">
        <p14:creationId xmlns:p14="http://schemas.microsoft.com/office/powerpoint/2010/main" val="28910900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41F83B-A3F0-4736-ACF3-56D166B6E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God made garments for Adam and Eve?  (3:23)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73EC46-3754-4FCD-B9CB-70C133E21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banished from the Garden of Eden.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had to work the ground.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941823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41F83B-A3F0-4736-ACF3-56D166B6E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God made garments for Adam and Eve?  (3:23)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73EC46-3754-4FCD-B9CB-70C133E21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banished from the Garden of Eden.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had to work the ground.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4190457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F7B79F-64EB-4E20-8E29-0AD308666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guarded the way to the tree of life?  (3:24)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2FB2BC-54C5-4FB8-B100-15C63D114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serpent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Cherubim and a flaming sword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3339520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F7B79F-64EB-4E20-8E29-0AD308666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guarded the way to the tree of life?  (3:24)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2FB2BC-54C5-4FB8-B100-15C63D114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serpent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Cherubim and a flaming sword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398999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3ACDFE-C42C-4D05-A5F0-DCB6BEE87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Adam do in the Garden of Eden?  (2:15, 19-20)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D6230D-FE87-463C-B683-70329D13A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Work and care for the garden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Name all the animals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246805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3ACDFE-C42C-4D05-A5F0-DCB6BEE87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Adam do in the Garden of Eden?  (2:15, 19-20)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D6230D-FE87-463C-B683-70329D13A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Work and care for the garden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Name all the animals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767745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8DCBB0-D7F9-42DE-92F7-F67A61915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special rule did God give to the man?  (2:17)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F5B9B7-86F4-4D0A-B732-97AAC4845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“Don’t work at night.”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“Don’t be cruel to the animals.”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must not eat from the tree of the knowledge of good and evil.”</a:t>
            </a:r>
          </a:p>
        </p:txBody>
      </p:sp>
    </p:spTree>
    <p:extLst>
      <p:ext uri="{BB962C8B-B14F-4D97-AF65-F5344CB8AC3E}">
        <p14:creationId xmlns:p14="http://schemas.microsoft.com/office/powerpoint/2010/main" val="2733952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8DCBB0-D7F9-42DE-92F7-F67A61915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special rule did God give to the man?  (2:17)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F5B9B7-86F4-4D0A-B732-97AAC4845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“Don’t work at night.”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“Don’t be cruel to the animals.”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“You must not eat from the tree of the knowledge of good and evil.”</a:t>
            </a:r>
          </a:p>
        </p:txBody>
      </p:sp>
    </p:spTree>
    <p:extLst>
      <p:ext uri="{BB962C8B-B14F-4D97-AF65-F5344CB8AC3E}">
        <p14:creationId xmlns:p14="http://schemas.microsoft.com/office/powerpoint/2010/main" val="2881907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20F173-A5CC-48C1-9BFD-74C527F32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God create woman for man?  (2:18, 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C4941F-142F-4E6F-96BD-571EFC3D2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 not good for man to be alone.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Adam did not like any of the animals.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371255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20F173-A5CC-48C1-9BFD-74C527F32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God create woman for man?  (2:18, 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C4941F-142F-4E6F-96BD-571EFC3D2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It was not good for man to be alone.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Adam did not like any of the animals.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27597498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1158</Words>
  <Application>Microsoft Office PowerPoint</Application>
  <PresentationFormat>On-screen Show (4:3)</PresentationFormat>
  <Paragraphs>154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1_Office Theme</vt:lpstr>
      <vt:lpstr>GENESIS Dig Site 2</vt:lpstr>
      <vt:lpstr>Where did God put the man to work?  (2:15)</vt:lpstr>
      <vt:lpstr>Where did God put the man to work?  (2:15)</vt:lpstr>
      <vt:lpstr>What did Adam do in the Garden of Eden?  (2:15, 19-20)</vt:lpstr>
      <vt:lpstr>What did Adam do in the Garden of Eden?  (2:15, 19-20)</vt:lpstr>
      <vt:lpstr>What special rule did God give to the man?  (2:17)</vt:lpstr>
      <vt:lpstr>What special rule did God give to the man?  (2:17)</vt:lpstr>
      <vt:lpstr>Why did God create woman for man?  (2:18, 20)</vt:lpstr>
      <vt:lpstr>Why did God create woman for man?  (2:18, 20)</vt:lpstr>
      <vt:lpstr>What was more crafty than any other wild animal?  (3:1)</vt:lpstr>
      <vt:lpstr>What was more crafty than any other wild animal?  (3:1)</vt:lpstr>
      <vt:lpstr>Whom did the serpent talk to?  (3:1)</vt:lpstr>
      <vt:lpstr>Whom did the serpent talk to?  (3:1)</vt:lpstr>
      <vt:lpstr>What did the serpent say to Eve about God’s commands?  (3:1)</vt:lpstr>
      <vt:lpstr>What did the serpent say to Eve about God’s commands?  (3:1)</vt:lpstr>
      <vt:lpstr>Who ate the fruit first?  (3:6)</vt:lpstr>
      <vt:lpstr>Who ate the fruit first?  (3:6)</vt:lpstr>
      <vt:lpstr>What did the woman do after the serpent spoke to her?  (3:6)</vt:lpstr>
      <vt:lpstr>What did the woman do after the serpent spoke to her?  (3:6)</vt:lpstr>
      <vt:lpstr>Why did Adam and Eve hide from God?  (3:8-10)</vt:lpstr>
      <vt:lpstr>Why did Adam and Eve hide from God?  (3:8-10)</vt:lpstr>
      <vt:lpstr>Who did the man blame when God asked if he had eaten from the tree?  (3:11-12)</vt:lpstr>
      <vt:lpstr>Who did the man blame when God asked if he had eaten from the tree?  (3:11-12)</vt:lpstr>
      <vt:lpstr>What happened to the serpent, the man, and the woman?  (3:14-19)</vt:lpstr>
      <vt:lpstr>What happened to the serpent, the man, and the woman?  (3:14-19)</vt:lpstr>
      <vt:lpstr>What did the Lord God say would happen to the serpent?  (3:14)</vt:lpstr>
      <vt:lpstr>What did the Lord God say would happen to the serpent?  (3:14)</vt:lpstr>
      <vt:lpstr>What did God say would happen to the woman?  (3:16)</vt:lpstr>
      <vt:lpstr>What did God say would happen to the woman?  (3:16)</vt:lpstr>
      <vt:lpstr>What did God say would happen to Adam?  (3:7-18)</vt:lpstr>
      <vt:lpstr>What did God say would happen to Adam?  (3:7-18)</vt:lpstr>
      <vt:lpstr>What did Adam name his wife?  (3:20)</vt:lpstr>
      <vt:lpstr>What did Adam name his wife?  (3:20)</vt:lpstr>
      <vt:lpstr>How did Adam get the garments of skin?  (3:21)</vt:lpstr>
      <vt:lpstr>How did Adam get the garments of skin?  (3:21)</vt:lpstr>
      <vt:lpstr>What happened after God made garments for Adam and Eve?  (3:23)</vt:lpstr>
      <vt:lpstr>What happened after God made garments for Adam and Eve?  (3:23)</vt:lpstr>
      <vt:lpstr>What guarded the way to the tree of life?  (3:24)</vt:lpstr>
      <vt:lpstr>What guarded the way to the tree of life?  (3:24)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19</cp:revision>
  <dcterms:created xsi:type="dcterms:W3CDTF">2016-04-16T17:22:52Z</dcterms:created>
  <dcterms:modified xsi:type="dcterms:W3CDTF">2019-07-16T14:09:10Z</dcterms:modified>
</cp:coreProperties>
</file>