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5/31/2019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GENESIS</a:t>
            </a:r>
            <a:br>
              <a:rPr lang="en-US" sz="6000" b="1" dirty="0"/>
            </a:br>
            <a:r>
              <a:rPr lang="en-US" sz="6000" b="1" dirty="0"/>
              <a:t>Dig Site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2327-0D2C-447B-8A88-8683FFAE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bring as an offering to God?  (4:3)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A512-D84E-40BC-943F-B025FFE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“Some of the fruits of the soil.”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Sheep from Abel’s flock.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9122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42327-0D2C-447B-8A88-8683FFAE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bring as an offering to God?  (4:3)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2A512-D84E-40BC-943F-B025FFE7E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“Some of the fruits of the soil.”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Sheep from Abel’s flock.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89782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0907C-8A22-4EBE-955A-3157227F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offering did Abel bring to God?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FFAF5-E829-49DB-B151-2B2324042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Fruits and vegetables that he bought from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“Fat portions from some of the firstborn of his flock.”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21543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0907C-8A22-4EBE-955A-3157227F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offering did Abel bring to God?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FFAF5-E829-49DB-B151-2B2324042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Fruits and vegetables that he bought from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“Fat portions from some of the firstborn of his flock.”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624614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7418-19FE-48A2-8C04-497D6A24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With whose offering was the Lord pleased?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36197-ECB0-4ECD-9291-D1A505404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Abel’s </a:t>
            </a:r>
          </a:p>
        </p:txBody>
      </p:sp>
    </p:spTree>
    <p:extLst>
      <p:ext uri="{BB962C8B-B14F-4D97-AF65-F5344CB8AC3E}">
        <p14:creationId xmlns:p14="http://schemas.microsoft.com/office/powerpoint/2010/main" val="109487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67418-19FE-48A2-8C04-497D6A24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With whose offering was the Lord pleased?  (4:4)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36197-ECB0-4ECD-9291-D1A505404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Adam’s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Abel’s </a:t>
            </a:r>
          </a:p>
        </p:txBody>
      </p:sp>
    </p:spTree>
    <p:extLst>
      <p:ext uri="{BB962C8B-B14F-4D97-AF65-F5344CB8AC3E}">
        <p14:creationId xmlns:p14="http://schemas.microsoft.com/office/powerpoint/2010/main" val="148652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6518-F964-4789-8300-3AA4EDEE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Cain angry?  (4:4-5)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3D53B-D6A7-4C76-86B3-F592A1ABD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did not look with favor at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looked with favor on Abel and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64199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96518-F964-4789-8300-3AA4EDEED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Cain angry?  (4:4-5)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13D53B-D6A7-4C76-86B3-F592A1ABD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did not look with favor at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Lord looked with favor on Abel and his offering.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72194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B867-19E5-41D9-94A9-CC3207C7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Cain must rule over?  (4:7)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FBCA-8C1B-438D-9E15-455E409B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Gardening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58914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9B867-19E5-41D9-94A9-CC3207C75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Lord say Cain must rule over?  (4:7)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2FBCA-8C1B-438D-9E15-455E409B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Gardening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413187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0270-87EE-443B-BEFB-93AD1E19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and Eve name their first two children?  (4:1-2)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2DC4-7339-4556-B3C6-DA593E902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Abel and Seth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Cain and Abel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Cain and Seth</a:t>
            </a:r>
          </a:p>
        </p:txBody>
      </p:sp>
    </p:spTree>
    <p:extLst>
      <p:ext uri="{BB962C8B-B14F-4D97-AF65-F5344CB8AC3E}">
        <p14:creationId xmlns:p14="http://schemas.microsoft.com/office/powerpoint/2010/main" val="3482170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78C41-10F5-41CB-B535-54F70691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do to his brother?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052F3-1714-40B1-939E-908F6773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helped him with his flock.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him he loved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attacked and killed him.</a:t>
            </a:r>
          </a:p>
        </p:txBody>
      </p:sp>
    </p:spTree>
    <p:extLst>
      <p:ext uri="{BB962C8B-B14F-4D97-AF65-F5344CB8AC3E}">
        <p14:creationId xmlns:p14="http://schemas.microsoft.com/office/powerpoint/2010/main" val="2464553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78C41-10F5-41CB-B535-54F70691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do to his brother?  (4:8)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052F3-1714-40B1-939E-908F6773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helped him with his flock.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told him he loved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attacked and killed him.</a:t>
            </a:r>
          </a:p>
        </p:txBody>
      </p:sp>
    </p:spTree>
    <p:extLst>
      <p:ext uri="{BB962C8B-B14F-4D97-AF65-F5344CB8AC3E}">
        <p14:creationId xmlns:p14="http://schemas.microsoft.com/office/powerpoint/2010/main" val="1889063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73F8-9DE6-4220-B4F6-3677E08F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tell God about his brother?  (4:9)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40040-1D4F-48BE-A49A-14435F19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think Abel is with our parents.”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was angry and killed Abel. I’m very sorry.”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don’t know . . . Am I my brother’s keeper?”</a:t>
            </a:r>
          </a:p>
        </p:txBody>
      </p:sp>
    </p:spTree>
    <p:extLst>
      <p:ext uri="{BB962C8B-B14F-4D97-AF65-F5344CB8AC3E}">
        <p14:creationId xmlns:p14="http://schemas.microsoft.com/office/powerpoint/2010/main" val="3575315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73F8-9DE6-4220-B4F6-3677E08F0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tell God about his brother?  (4:9)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40040-1D4F-48BE-A49A-14435F19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think Abel is with our parents.”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was angry and killed Abel. I’m very sorry.”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 don’t know . . . Am I my brother’s keeper?”</a:t>
            </a:r>
          </a:p>
        </p:txBody>
      </p:sp>
    </p:spTree>
    <p:extLst>
      <p:ext uri="{BB962C8B-B14F-4D97-AF65-F5344CB8AC3E}">
        <p14:creationId xmlns:p14="http://schemas.microsoft.com/office/powerpoint/2010/main" val="3594859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663C-24FA-4FF7-9EEF-1D730F93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curse Cain?  (4:10-11)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159BF-A9D5-485E-A1DD-F6AAF2473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attacked and killed his brother Abel.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offered fish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didn’t want to be a farmer.</a:t>
            </a:r>
          </a:p>
        </p:txBody>
      </p:sp>
    </p:spTree>
    <p:extLst>
      <p:ext uri="{BB962C8B-B14F-4D97-AF65-F5344CB8AC3E}">
        <p14:creationId xmlns:p14="http://schemas.microsoft.com/office/powerpoint/2010/main" val="11352803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663C-24FA-4FF7-9EEF-1D730F93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did the Lord curse Cain?  (4:10-11)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159BF-A9D5-485E-A1DD-F6AAF2473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Cain attacked and killed his brother Abel.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offered fish to the Lord.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 didn’t want to be a farmer.</a:t>
            </a:r>
          </a:p>
        </p:txBody>
      </p:sp>
    </p:spTree>
    <p:extLst>
      <p:ext uri="{BB962C8B-B14F-4D97-AF65-F5344CB8AC3E}">
        <p14:creationId xmlns:p14="http://schemas.microsoft.com/office/powerpoint/2010/main" val="3707052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B3CF-D3A3-4093-8500-13A5270D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Cain’s punishment?  </a:t>
            </a:r>
            <a:br>
              <a:rPr lang="en-US" dirty="0"/>
            </a:br>
            <a:r>
              <a:rPr lang="en-US" dirty="0"/>
              <a:t>(4:11-12)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2301-0D2B-4603-AD88-61444A227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ground would no longer yield crops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never leave the Garden of Eden.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099466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B3CF-D3A3-4093-8500-13A5270DA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was Cain’s punishment?  </a:t>
            </a:r>
            <a:br>
              <a:rPr lang="en-US" dirty="0"/>
            </a:br>
            <a:r>
              <a:rPr lang="en-US" dirty="0"/>
              <a:t>(4:11-12)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2301-0D2B-4603-AD88-61444A227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ground would no longer yield crops for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could never leave the Garden of Eden.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18537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1B62D-1AA3-4C5A-A788-DC509767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say to God about this punishment?  (4:13-14)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E64E0-C624-4BE3-9054-FEE641A7B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punishment is more than I can bear.”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“Whoever finds me will kill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46982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1B62D-1AA3-4C5A-A788-DC509767B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Cain say to God about this punishment?  (4:13-14)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E64E0-C624-4BE3-9054-FEE641A7B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“My punishment is more than I can bear.”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“Whoever finds me will kill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3854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40270-87EE-443B-BEFB-93AD1E193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and Eve name their first two children?  (4:1-2)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42DC4-7339-4556-B3C6-DA593E902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Abel and Seth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Cain and Abel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Cain and Seth</a:t>
            </a:r>
          </a:p>
        </p:txBody>
      </p:sp>
    </p:spTree>
    <p:extLst>
      <p:ext uri="{BB962C8B-B14F-4D97-AF65-F5344CB8AC3E}">
        <p14:creationId xmlns:p14="http://schemas.microsoft.com/office/powerpoint/2010/main" val="4658492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7A6F-4DF7-4CDB-89ED-9A95F187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to protect Cain from those who might kill him?  (4:15)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AE63-2F56-4250-8734-9C00D467B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a mark on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Cain a sword that would defeat all enemies.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1651050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67A6F-4DF7-4CDB-89ED-9A95F187A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do to protect Cain from those who might kill him?  (4:15)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6AE63-2F56-4250-8734-9C00D467B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put a mark on Cain.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gave Cain a sword that would defeat all enemies.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4443971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8749-77B9-4C62-888D-33504ACD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Cain go when he left?  (4:16)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BDF6-743D-4EBE-8553-4E25B5E58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East of Eden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5192808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8749-77B9-4C62-888D-33504ACD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Where did Cain go when he left?  (4:16)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5BDF6-743D-4EBE-8553-4E25B5E58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East of Eden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325448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C2182-A809-4B2C-86E7-B03AB7F9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and Eve name their next son?  (4:25)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2BBA-2968-4CC8-A1C6-0464B58AE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Seth</a:t>
            </a:r>
          </a:p>
        </p:txBody>
      </p:sp>
    </p:spTree>
    <p:extLst>
      <p:ext uri="{BB962C8B-B14F-4D97-AF65-F5344CB8AC3E}">
        <p14:creationId xmlns:p14="http://schemas.microsoft.com/office/powerpoint/2010/main" val="35691896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C2182-A809-4B2C-86E7-B03AB7F9B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Adam and Eve name their next son?  (4:25)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2BBA-2968-4CC8-A1C6-0464B58AE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Joseph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Seth</a:t>
            </a:r>
          </a:p>
        </p:txBody>
      </p:sp>
    </p:spTree>
    <p:extLst>
      <p:ext uri="{BB962C8B-B14F-4D97-AF65-F5344CB8AC3E}">
        <p14:creationId xmlns:p14="http://schemas.microsoft.com/office/powerpoint/2010/main" val="548975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7D0E-9547-42DA-B843-D713C8AF2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time Seth’s son was born?  (4:26)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E7AD6-414F-4921-9945-7CECF3562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Men turned away from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“People began to call on the name of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60606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7D0E-9547-42DA-B843-D713C8AF2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at the time Seth’s son was born?  (4:26)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E7AD6-414F-4921-9945-7CECF3562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Men turned away from God.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“People began to call on the name of the Lord.”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80194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7D9A-0CDA-43AA-BCD4-67649E78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oldest of Adam and Eve’s sons?  (4:1-2, 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C7A55-F23E-49F3-98A4-406760B80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Cain</a:t>
            </a:r>
          </a:p>
        </p:txBody>
      </p:sp>
    </p:spTree>
    <p:extLst>
      <p:ext uri="{BB962C8B-B14F-4D97-AF65-F5344CB8AC3E}">
        <p14:creationId xmlns:p14="http://schemas.microsoft.com/office/powerpoint/2010/main" val="37990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7D9A-0CDA-43AA-BCD4-67649E788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was the oldest of Adam and Eve’s sons?  (4:1-2, 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C7A55-F23E-49F3-98A4-406760B80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Cain</a:t>
            </a:r>
          </a:p>
        </p:txBody>
      </p:sp>
    </p:spTree>
    <p:extLst>
      <p:ext uri="{BB962C8B-B14F-4D97-AF65-F5344CB8AC3E}">
        <p14:creationId xmlns:p14="http://schemas.microsoft.com/office/powerpoint/2010/main" val="15635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F324-02B7-483F-B20D-618FF5B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Cain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42693-AFC4-44E5-8078-DCB471C73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flocks.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by the water.</a:t>
            </a:r>
          </a:p>
        </p:txBody>
      </p:sp>
    </p:spTree>
    <p:extLst>
      <p:ext uri="{BB962C8B-B14F-4D97-AF65-F5344CB8AC3E}">
        <p14:creationId xmlns:p14="http://schemas.microsoft.com/office/powerpoint/2010/main" val="253583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F324-02B7-483F-B20D-618FF5B5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Cain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42693-AFC4-44E5-8078-DCB471C73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flocks.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by the water.</a:t>
            </a:r>
          </a:p>
        </p:txBody>
      </p:sp>
    </p:spTree>
    <p:extLst>
      <p:ext uri="{BB962C8B-B14F-4D97-AF65-F5344CB8AC3E}">
        <p14:creationId xmlns:p14="http://schemas.microsoft.com/office/powerpoint/2010/main" val="804709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23B6-B7CA-455C-8471-4A90B536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Abel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B59F-FE27-4049-92F5-27F8C2B7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by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kept flocks.</a:t>
            </a:r>
          </a:p>
        </p:txBody>
      </p:sp>
    </p:spTree>
    <p:extLst>
      <p:ext uri="{BB962C8B-B14F-4D97-AF65-F5344CB8AC3E}">
        <p14:creationId xmlns:p14="http://schemas.microsoft.com/office/powerpoint/2010/main" val="356189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A23B6-B7CA-455C-8471-4A90B536E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job did Abel have?  (4:2)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3B59F-FE27-4049-92F5-27F8C2B7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by the water.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worked the soil.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kept flocks.</a:t>
            </a:r>
          </a:p>
        </p:txBody>
      </p:sp>
    </p:spTree>
    <p:extLst>
      <p:ext uri="{BB962C8B-B14F-4D97-AF65-F5344CB8AC3E}">
        <p14:creationId xmlns:p14="http://schemas.microsoft.com/office/powerpoint/2010/main" val="10690822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1032</Words>
  <Application>Microsoft Office PowerPoint</Application>
  <PresentationFormat>On-screen Show (4:3)</PresentationFormat>
  <Paragraphs>146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GENESIS Dig Site 3</vt:lpstr>
      <vt:lpstr>What did Adam and Eve name their first two children?  (4:1-2)</vt:lpstr>
      <vt:lpstr>What did Adam and Eve name their first two children?  (4:1-2)</vt:lpstr>
      <vt:lpstr>Who was the oldest of Adam and Eve’s sons?  (4:1-2, 25)</vt:lpstr>
      <vt:lpstr>Who was the oldest of Adam and Eve’s sons?  (4:1-2, 25)</vt:lpstr>
      <vt:lpstr>What job did Cain have?  (4:2)</vt:lpstr>
      <vt:lpstr>What job did Cain have?  (4:2)</vt:lpstr>
      <vt:lpstr>What job did Abel have?  (4:2)</vt:lpstr>
      <vt:lpstr>What job did Abel have?  (4:2)</vt:lpstr>
      <vt:lpstr>What did Cain bring as an offering to God?  (4:3)</vt:lpstr>
      <vt:lpstr>What did Cain bring as an offering to God?  (4:3)</vt:lpstr>
      <vt:lpstr>What offering did Abel bring to God?  (4:4)</vt:lpstr>
      <vt:lpstr>What offering did Abel bring to God?  (4:4)</vt:lpstr>
      <vt:lpstr>With whose offering was the Lord pleased?  (4:4)</vt:lpstr>
      <vt:lpstr>With whose offering was the Lord pleased?  (4:4)</vt:lpstr>
      <vt:lpstr>Why was Cain angry?  (4:4-5)</vt:lpstr>
      <vt:lpstr>Why was Cain angry?  (4:4-5)</vt:lpstr>
      <vt:lpstr>What did the Lord say Cain must rule over?  (4:7)</vt:lpstr>
      <vt:lpstr>What did the Lord say Cain must rule over?  (4:7)</vt:lpstr>
      <vt:lpstr>What did Cain do to his brother?  (4:8)</vt:lpstr>
      <vt:lpstr>What did Cain do to his brother?  (4:8)</vt:lpstr>
      <vt:lpstr>What did Cain tell God about his brother?  (4:9)</vt:lpstr>
      <vt:lpstr>What did Cain tell God about his brother?  (4:9)</vt:lpstr>
      <vt:lpstr>Why did the Lord curse Cain?  (4:10-11)</vt:lpstr>
      <vt:lpstr>Why did the Lord curse Cain?  (4:10-11)</vt:lpstr>
      <vt:lpstr>What was Cain’s punishment?   (4:11-12)</vt:lpstr>
      <vt:lpstr>What was Cain’s punishment?   (4:11-12)</vt:lpstr>
      <vt:lpstr>What did Cain say to God about this punishment?  (4:13-14)</vt:lpstr>
      <vt:lpstr>What did Cain say to God about this punishment?  (4:13-14)</vt:lpstr>
      <vt:lpstr>What did God do to protect Cain from those who might kill him?  (4:15)</vt:lpstr>
      <vt:lpstr>What did God do to protect Cain from those who might kill him?  (4:15)</vt:lpstr>
      <vt:lpstr>Where did Cain go when he left?  (4:16)</vt:lpstr>
      <vt:lpstr>Where did Cain go when he left?  (4:16)</vt:lpstr>
      <vt:lpstr>What did Adam and Eve name their next son?  (4:25)</vt:lpstr>
      <vt:lpstr>What did Adam and Eve name their next son?  (4:25)</vt:lpstr>
      <vt:lpstr>What happened at the time Seth’s son was born?  (4:26)</vt:lpstr>
      <vt:lpstr>What happened at the time Seth’s son was born?  (4:26)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2019-05-31T14:05:11Z</dcterms:modified>
</cp:coreProperties>
</file>