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703CDA-CA05-404B-A09F-8A1A4F9D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Jacob not want to send Benjamin to Egypt?  (42:4)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3D0714-884E-47B3-B367-E31A014B1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might be harmed.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sick.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needed to watch the flocks.</a:t>
            </a:r>
          </a:p>
        </p:txBody>
      </p:sp>
    </p:spTree>
    <p:extLst>
      <p:ext uri="{BB962C8B-B14F-4D97-AF65-F5344CB8AC3E}">
        <p14:creationId xmlns:p14="http://schemas.microsoft.com/office/powerpoint/2010/main" val="1204468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703CDA-CA05-404B-A09F-8A1A4F9D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Jacob not want to send Benjamin to Egypt?  (42:4)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3D0714-884E-47B3-B367-E31A014B1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might be harmed.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sick.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needed to watch the flocks.</a:t>
            </a:r>
          </a:p>
        </p:txBody>
      </p:sp>
    </p:spTree>
    <p:extLst>
      <p:ext uri="{BB962C8B-B14F-4D97-AF65-F5344CB8AC3E}">
        <p14:creationId xmlns:p14="http://schemas.microsoft.com/office/powerpoint/2010/main" val="1143046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0EC1C0-5787-4A5B-A4A9-0C6201DC0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front of whom did the brothers bow down?  (42:6)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76F0CA-656A-4E77-9760-EF389181A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governor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96603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0EC1C0-5787-4A5B-A4A9-0C6201DC0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front of whom did the brothers bow down?  (42:6)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76F0CA-656A-4E77-9760-EF389181A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governor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504144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20199C-EB1A-4773-8EC1-774113BC4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Did the brothers know the governor was Joseph?  (42:8)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75D228-3BDA-4154-A382-FB6D7BC8D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Yes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thought he was, but they were afraid to ask.</a:t>
            </a:r>
          </a:p>
        </p:txBody>
      </p:sp>
    </p:spTree>
    <p:extLst>
      <p:ext uri="{BB962C8B-B14F-4D97-AF65-F5344CB8AC3E}">
        <p14:creationId xmlns:p14="http://schemas.microsoft.com/office/powerpoint/2010/main" val="47854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20199C-EB1A-4773-8EC1-774113BC4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Did the brothers know the governor was Joseph?  (42:8)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75D228-3BDA-4154-A382-FB6D7BC8D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Yes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thought he was, but they were afraid to ask.</a:t>
            </a:r>
          </a:p>
        </p:txBody>
      </p:sp>
    </p:spTree>
    <p:extLst>
      <p:ext uri="{BB962C8B-B14F-4D97-AF65-F5344CB8AC3E}">
        <p14:creationId xmlns:p14="http://schemas.microsoft.com/office/powerpoint/2010/main" val="1948321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ECE75F-B114-4705-83AB-8331F22FB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his brothers were?  (42:9, 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4FA662-8317-4BCA-AEA3-92D40071D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Spies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Cowards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brothers</a:t>
            </a:r>
          </a:p>
        </p:txBody>
      </p:sp>
    </p:spTree>
    <p:extLst>
      <p:ext uri="{BB962C8B-B14F-4D97-AF65-F5344CB8AC3E}">
        <p14:creationId xmlns:p14="http://schemas.microsoft.com/office/powerpoint/2010/main" val="1108461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ECE75F-B114-4705-83AB-8331F22FB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his brothers were?  (42:9, 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4FA662-8317-4BCA-AEA3-92D40071D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Spies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Cowards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brothers</a:t>
            </a:r>
          </a:p>
        </p:txBody>
      </p:sp>
    </p:spTree>
    <p:extLst>
      <p:ext uri="{BB962C8B-B14F-4D97-AF65-F5344CB8AC3E}">
        <p14:creationId xmlns:p14="http://schemas.microsoft.com/office/powerpoint/2010/main" val="763975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D4FEB-550A-4C69-AF8D-C1545779C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first suggest to test his brothers?  (42:14-16)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70FEA9-C2B3-4B2E-85CF-27F3BD7B7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said to send one of the brothers to get the youngest brother.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rest of the brothers would stay in prison.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158208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D4FEB-550A-4C69-AF8D-C1545779C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first suggest to test his brothers?  (42:14-16)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70FEA9-C2B3-4B2E-85CF-27F3BD7B7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said to send one of the brothers to get the youngest brother.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rest of the brothers would stay in prison.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725021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7C2587-A128-453A-96DA-5C1C5F3F0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Jacob send his sons?  </a:t>
            </a:r>
            <a:br>
              <a:rPr lang="en-US" dirty="0"/>
            </a:br>
            <a:r>
              <a:rPr lang="en-US" dirty="0"/>
              <a:t>(42:1-2)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66CC4F-0C4C-40B0-B890-B374F1A72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Canaan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ocean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Egypt</a:t>
            </a:r>
          </a:p>
        </p:txBody>
      </p:sp>
    </p:spTree>
    <p:extLst>
      <p:ext uri="{BB962C8B-B14F-4D97-AF65-F5344CB8AC3E}">
        <p14:creationId xmlns:p14="http://schemas.microsoft.com/office/powerpoint/2010/main" val="2516947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0006F5-AEFF-4773-AA5A-F114DF51C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527" y="694515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Joseph keep one of his brothers in prison while the rest returned?  (42:16-20)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46839D-BDF2-4669-9715-688B29974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told Joseph they were spies.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wanted to see if they were telling the truth.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didn’t pay for their grain.</a:t>
            </a:r>
          </a:p>
        </p:txBody>
      </p:sp>
    </p:spTree>
    <p:extLst>
      <p:ext uri="{BB962C8B-B14F-4D97-AF65-F5344CB8AC3E}">
        <p14:creationId xmlns:p14="http://schemas.microsoft.com/office/powerpoint/2010/main" val="3858036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0006F5-AEFF-4773-AA5A-F114DF51C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527" y="694515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Joseph keep one of his brothers in prison while the rest returned?  (42:16-20)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46839D-BDF2-4669-9715-688B29974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told Joseph they were spies.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Joseph wanted to see if they were telling the truth.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didn’t pay for their grain.</a:t>
            </a:r>
          </a:p>
        </p:txBody>
      </p:sp>
    </p:spTree>
    <p:extLst>
      <p:ext uri="{BB962C8B-B14F-4D97-AF65-F5344CB8AC3E}">
        <p14:creationId xmlns:p14="http://schemas.microsoft.com/office/powerpoint/2010/main" val="1443660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4062B4-8DA3-416D-8D4E-5BB224676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said, “Didn’t I tell you not to sin against the boy?” (42:22)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BE07A3-11D9-4B23-B733-EF6D46B48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Simeon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Reuben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Benjamin</a:t>
            </a:r>
          </a:p>
        </p:txBody>
      </p:sp>
    </p:spTree>
    <p:extLst>
      <p:ext uri="{BB962C8B-B14F-4D97-AF65-F5344CB8AC3E}">
        <p14:creationId xmlns:p14="http://schemas.microsoft.com/office/powerpoint/2010/main" val="11045261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4062B4-8DA3-416D-8D4E-5BB224676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said, “Didn’t I tell you not to sin against the boy?” (42:22)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BE07A3-11D9-4B23-B733-EF6D46B48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Simeon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Reuben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Benjamin</a:t>
            </a:r>
          </a:p>
        </p:txBody>
      </p:sp>
    </p:spTree>
    <p:extLst>
      <p:ext uri="{BB962C8B-B14F-4D97-AF65-F5344CB8AC3E}">
        <p14:creationId xmlns:p14="http://schemas.microsoft.com/office/powerpoint/2010/main" val="649499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9064A-77B9-4FFC-A37A-CE26E735B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Joseph begin to weep?  (42:23-24)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3E26D7-73FC-40FD-B32E-B0D4866C5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brothers said they were being punished for what they did to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had received bad news from Pharaoh.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1571999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9064A-77B9-4FFC-A37A-CE26E735B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Joseph begin to weep?  (42:23-24)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3E26D7-73FC-40FD-B32E-B0D4866C5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His brothers said they were being punished for what they did to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had received bad news from Pharaoh.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0260450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D504F4-4F42-4E0B-BFD4-26996F109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was taken from the brothers and bound?  (42:24)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A3A75E-BD83-45CA-A44F-182F6C5C5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Simeon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Rueben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Benjamin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787925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D504F4-4F42-4E0B-BFD4-26996F109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was taken from the brothers and bound?  (42:24)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A3A75E-BD83-45CA-A44F-182F6C5C5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Simeon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Rueben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Benjamin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562202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said to put the brothers’ silver back into their grain sacks  (42:25)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Pharaoh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167298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said to put the brothers’ silver back into their grain sacks  (42:25)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Pharaoh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1661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7C2587-A128-453A-96DA-5C1C5F3F0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Jacob send his sons?  </a:t>
            </a:r>
            <a:br>
              <a:rPr lang="en-US" dirty="0"/>
            </a:br>
            <a:r>
              <a:rPr lang="en-US" dirty="0"/>
              <a:t>(42:1-2)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66CC4F-0C4C-40B0-B890-B374F1A72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Canaan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ocean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Egypt</a:t>
            </a:r>
          </a:p>
        </p:txBody>
      </p:sp>
    </p:spTree>
    <p:extLst>
      <p:ext uri="{BB962C8B-B14F-4D97-AF65-F5344CB8AC3E}">
        <p14:creationId xmlns:p14="http://schemas.microsoft.com/office/powerpoint/2010/main" val="41219729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when the brothers stopped for the night on their way home?  (42:25-27)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realized Simeon was missing.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realized that their silver had been returned.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realized they had no grain.  The sacks had leaked.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153233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when the brothers stopped for the night on their way home?  (42:25-27)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realized Simeon was missing.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They realized that their silver had been returned.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realized they had no grain.  The sacks had leaked.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404646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put in Joseph’s brothers’ sacks of grain?  (42:27)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Their silver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Stolen jewels from Joseph’s 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379914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put in Joseph’s brothers’ sacks of grain?  (42:27)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Their silver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Stolen jewels from Joseph’s 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077352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Jacob say when Joseph’s brothers told him what happened?  (42:36)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“Everything is against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“If I must send Benjamin, I will.”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“Why did the governor put you in prison?”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280072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Jacob say when Joseph’s brothers told him what happened?  (42:36)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“Everything is against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“If I must send Benjamin, I will.”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“Why did the governor put you in prison?”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581843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Jacob say he was deprived of?  (42:36)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His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His 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157556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Jacob say he was deprived of?  (42:36)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His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His 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164156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promised to bring Benjamin back?  (42:37)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Simeon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Reuben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Jacob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781989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promised to bring Benjamin back?  (42:37)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Simeon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Reuben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Jacob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3058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483376-51B9-4A3D-9F5B-C3663742F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Jacob’s sons to do in Egypt?  (42:1-2)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AA3954-E922-4C77-84B4-4CCB30154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Find 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Buy grain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648336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Did Jacob agree to send Benjamin?  (42:38)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Yes.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32354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Did Jacob agree to send Benjamin?  (42:38)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No.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Yes.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18746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483376-51B9-4A3D-9F5B-C3663742F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Jacob’s sons to do in Egypt?  (42:1-2)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AA3954-E922-4C77-84B4-4CCB30154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Find 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Buy grain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99623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D80379-1F50-4B14-9833-785CF1775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brother did not go to Egypt?  (42:4)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2B5E46-3B4C-4B86-9FA6-BCAFE10BC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Simeon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Benjamin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Reuben</a:t>
            </a:r>
          </a:p>
        </p:txBody>
      </p:sp>
    </p:spTree>
    <p:extLst>
      <p:ext uri="{BB962C8B-B14F-4D97-AF65-F5344CB8AC3E}">
        <p14:creationId xmlns:p14="http://schemas.microsoft.com/office/powerpoint/2010/main" val="2020041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D80379-1F50-4B14-9833-785CF1775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brother did not go to Egypt?  (42:4)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2B5E46-3B4C-4B86-9FA6-BCAFE10BC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Simeon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Benjamin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Reuben</a:t>
            </a:r>
          </a:p>
        </p:txBody>
      </p:sp>
    </p:spTree>
    <p:extLst>
      <p:ext uri="{BB962C8B-B14F-4D97-AF65-F5344CB8AC3E}">
        <p14:creationId xmlns:p14="http://schemas.microsoft.com/office/powerpoint/2010/main" val="4142911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E599C6-44CB-4159-8B21-2868457B8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didn’t Benjamin go to Egypt?  (43:4)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07CB52-D13B-46AF-A91D-AC544EB31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was afraid harm would come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couldn’t walk well.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337880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E599C6-44CB-4159-8B21-2868457B8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didn’t Benjamin go to Egypt?  (43:4)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07CB52-D13B-46AF-A91D-AC544EB31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Jacob was afraid harm would come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couldn’t walk well.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8146518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1032</Words>
  <Application>Microsoft Office PowerPoint</Application>
  <PresentationFormat>On-screen Show (4:3)</PresentationFormat>
  <Paragraphs>162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1_Office Theme</vt:lpstr>
      <vt:lpstr>GENESIS Dig Site 17</vt:lpstr>
      <vt:lpstr>Where did Jacob send his sons?   (42:1-2)</vt:lpstr>
      <vt:lpstr>Where did Jacob send his sons?   (42:1-2)</vt:lpstr>
      <vt:lpstr>What were Jacob’s sons to do in Egypt?  (42:1-2)</vt:lpstr>
      <vt:lpstr>What were Jacob’s sons to do in Egypt?  (42:1-2)</vt:lpstr>
      <vt:lpstr>Which brother did not go to Egypt?  (42:4)</vt:lpstr>
      <vt:lpstr>Which brother did not go to Egypt?  (42:4)</vt:lpstr>
      <vt:lpstr>Why didn’t Benjamin go to Egypt?  (43:4)</vt:lpstr>
      <vt:lpstr>Why didn’t Benjamin go to Egypt?  (43:4)</vt:lpstr>
      <vt:lpstr>Why did Jacob not want to send Benjamin to Egypt?  (42:4)</vt:lpstr>
      <vt:lpstr>Why did Jacob not want to send Benjamin to Egypt?  (42:4)</vt:lpstr>
      <vt:lpstr>In front of whom did the brothers bow down?  (42:6)</vt:lpstr>
      <vt:lpstr>In front of whom did the brothers bow down?  (42:6)</vt:lpstr>
      <vt:lpstr>Did the brothers know the governor was Joseph?  (42:8)</vt:lpstr>
      <vt:lpstr>Did the brothers know the governor was Joseph?  (42:8)</vt:lpstr>
      <vt:lpstr>What did Joseph say his brothers were?  (42:9, 14)</vt:lpstr>
      <vt:lpstr>What did Joseph say his brothers were?  (42:9, 14)</vt:lpstr>
      <vt:lpstr>What did Joseph first suggest to test his brothers?  (42:14-16)</vt:lpstr>
      <vt:lpstr>What did Joseph first suggest to test his brothers?  (42:14-16)</vt:lpstr>
      <vt:lpstr>Why did Joseph keep one of his brothers in prison while the rest returned?  (42:16-20)</vt:lpstr>
      <vt:lpstr>Why did Joseph keep one of his brothers in prison while the rest returned?  (42:16-20)</vt:lpstr>
      <vt:lpstr>Who said, “Didn’t I tell you not to sin against the boy?” (42:22)</vt:lpstr>
      <vt:lpstr>Who said, “Didn’t I tell you not to sin against the boy?” (42:22)</vt:lpstr>
      <vt:lpstr>When did Joseph begin to weep?  (42:23-24)</vt:lpstr>
      <vt:lpstr>When did Joseph begin to weep?  (42:23-24)</vt:lpstr>
      <vt:lpstr>Who was taken from the brothers and bound?  (42:24)</vt:lpstr>
      <vt:lpstr>Who was taken from the brothers and bound?  (42:24)</vt:lpstr>
      <vt:lpstr>Who said to put the brothers’ silver back into their grain sacks  (42:25)</vt:lpstr>
      <vt:lpstr>Who said to put the brothers’ silver back into their grain sacks  (42:25)</vt:lpstr>
      <vt:lpstr>What happened when the brothers stopped for the night on their way home?  (42:25-27)</vt:lpstr>
      <vt:lpstr>What happened when the brothers stopped for the night on their way home?  (42:25-27)</vt:lpstr>
      <vt:lpstr>What was put in Joseph’s brothers’ sacks of grain?  (42:27)</vt:lpstr>
      <vt:lpstr>What was put in Joseph’s brothers’ sacks of grain?  (42:27)</vt:lpstr>
      <vt:lpstr>What did Jacob say when Joseph’s brothers told him what happened?  (42:36)</vt:lpstr>
      <vt:lpstr>What did Jacob say when Joseph’s brothers told him what happened?  (42:36)</vt:lpstr>
      <vt:lpstr>Who did Jacob say he was deprived of?  (42:36)</vt:lpstr>
      <vt:lpstr>Who did Jacob say he was deprived of?  (42:36)</vt:lpstr>
      <vt:lpstr>Who promised to bring Benjamin back?  (42:37)</vt:lpstr>
      <vt:lpstr>Who promised to bring Benjamin back?  (42:37)</vt:lpstr>
      <vt:lpstr>Did Jacob agree to send Benjamin?  (42:38)</vt:lpstr>
      <vt:lpstr>Did Jacob agree to send Benjamin?  (42:38)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18</cp:revision>
  <dcterms:created xsi:type="dcterms:W3CDTF">2016-04-16T17:22:52Z</dcterms:created>
  <dcterms:modified xsi:type="dcterms:W3CDTF">2019-08-16T16:20:19Z</dcterms:modified>
</cp:coreProperties>
</file>