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8/19/2019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8/19/2019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8/19/2019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8/19/2019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8/19/2019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8/19/2019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8/19/2019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8/19/2019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8/19/2019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8/19/2019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8/19/2019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8/19/2019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6000" b="1" dirty="0"/>
              <a:t>GENESIS</a:t>
            </a:r>
            <a:br>
              <a:rPr lang="en-US" sz="6000" b="1" dirty="0"/>
            </a:br>
            <a:r>
              <a:rPr lang="en-US" sz="6000" b="1" dirty="0"/>
              <a:t>Dig Site 19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Red Level Questions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814A42-899C-4FAE-B257-9C0815814B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Who did Joseph say sent him to Egypt?  (45:5)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29434A-8AE8-4703-A870-B19E63A26B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His brothers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Jacob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God</a:t>
            </a:r>
          </a:p>
        </p:txBody>
      </p:sp>
    </p:spTree>
    <p:extLst>
      <p:ext uri="{BB962C8B-B14F-4D97-AF65-F5344CB8AC3E}">
        <p14:creationId xmlns:p14="http://schemas.microsoft.com/office/powerpoint/2010/main" val="1248676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814A42-899C-4FAE-B257-9C0815814B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Who did Joseph say sent him to Egypt?  (45:5)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29434A-8AE8-4703-A870-B19E63A26B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His brothers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Jacob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God</a:t>
            </a:r>
          </a:p>
        </p:txBody>
      </p:sp>
    </p:spTree>
    <p:extLst>
      <p:ext uri="{BB962C8B-B14F-4D97-AF65-F5344CB8AC3E}">
        <p14:creationId xmlns:p14="http://schemas.microsoft.com/office/powerpoint/2010/main" val="16040971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20C116-45FD-4F30-BC29-1097D2E59C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Why did Joseph tell his brothers not to be distressed?  (45:5)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75B2E4-21B2-4B47-8060-2D9E1A339B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God sent him ahead of his brothers.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God sent him to save lives.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33311470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20C116-45FD-4F30-BC29-1097D2E59C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Why did Joseph tell his brothers not to be distressed?  (45:5)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75B2E4-21B2-4B47-8060-2D9E1A339B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God sent him ahead of his brothers.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God sent him to save lives.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26263617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4D00D6-C8F8-4B97-8C6D-EAE9373EB1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Why did God send Joseph ahead of his brothers?  (45:7)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17AD71-2F04-49C0-89C9-E6CCFFD3EB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To preserve a remnant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To save lives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22019411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4D00D6-C8F8-4B97-8C6D-EAE9373EB1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Why did God send Joseph ahead of his brothers?  (45:7)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17AD71-2F04-49C0-89C9-E6CCFFD3EB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To preserve a remnant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To save lives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49056874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C316DD-FB2F-4871-8714-962841402C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were the brothers to tell Jacob? (45:9)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27DBDD-893E-432C-9E0C-536EED0273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Joseph is ruler of all Egypt.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Come down to me; don’t delay.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405438219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C316DD-FB2F-4871-8714-962841402C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were the brothers to tell Jacob? (45:9)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27DBDD-893E-432C-9E0C-536EED0273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Joseph is ruler of all Egypt.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Come down to me; don’t delay.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97979443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4F6938-9576-4D7F-AFB4-ED15CC65E8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were the brothers to tell their father?  (45:13)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230A59-4E43-4727-A1A6-A26E73C18E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About the honor given to Joseph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About everything they had seen in Egypt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107884169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4F6938-9576-4D7F-AFB4-ED15CC65E8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were the brothers to tell their father?  (45:13)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230A59-4E43-4727-A1A6-A26E73C18E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About the honor given to Joseph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About everything they had seen in Egypt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14021644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A147C8-67D4-4217-8C7F-1ECFC0B28B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Why did Joseph tell everyone to leave his presence?  (45:1)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708954-7863-400D-850A-D307D18459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He could no longer control himself.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didn’t want the Egyptians to hear what he was going to say.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40762305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BA6505-3EB2-4D94-A2D0-BBA71BF2FD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Who told Joseph to bring his father to Egypt?  (45:17-18)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AE3240-7AFE-4943-8FBD-283DF54E9D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priests and magicians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Pharaoh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His brothers</a:t>
            </a:r>
          </a:p>
        </p:txBody>
      </p:sp>
    </p:spTree>
    <p:extLst>
      <p:ext uri="{BB962C8B-B14F-4D97-AF65-F5344CB8AC3E}">
        <p14:creationId xmlns:p14="http://schemas.microsoft.com/office/powerpoint/2010/main" val="22844151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BA6505-3EB2-4D94-A2D0-BBA71BF2FD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Who told Joseph to bring his father to Egypt?  (45:17-18)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AE3240-7AFE-4943-8FBD-283DF54E9D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priests and magicians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Pharaoh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His brothers</a:t>
            </a:r>
          </a:p>
        </p:txBody>
      </p:sp>
    </p:spTree>
    <p:extLst>
      <p:ext uri="{BB962C8B-B14F-4D97-AF65-F5344CB8AC3E}">
        <p14:creationId xmlns:p14="http://schemas.microsoft.com/office/powerpoint/2010/main" val="192869601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DC5423-1716-47AE-8D51-876D9D9E57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Pharaoh say he would do for Joseph’s family? (45:17-18)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1BC0DD-8322-442C-B3BF-5FBE3C10DF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He wasn’t going to do anything.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would give them the best of the land.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203398347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DC5423-1716-47AE-8D51-876D9D9E57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Pharaoh say he would do for Joseph’s family? (45:17-18)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1BC0DD-8322-442C-B3BF-5FBE3C10DF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He wasn’t going to do anything.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He would give them the best of the land.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56932268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D19496-16A8-4AF4-BCEB-74A2C5F0F8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Joseph send home with his brothers?  (45:21)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9A8E09-C89F-4129-B28C-4EA3C94625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Carts and provisions for their journey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An army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292755525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D19496-16A8-4AF4-BCEB-74A2C5F0F8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Joseph send home with his brothers?  (45:21)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9A8E09-C89F-4129-B28C-4EA3C94625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Carts and provisions for their journey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An army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22883262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DF5564-A35B-40DB-A0F7-50484D26D4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How did Jacob respond when the brothers told him Joseph was alive?  (45:26)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C99F43-32DC-46C4-867E-CAC06DA392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667000"/>
            <a:ext cx="8229600" cy="34591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/>
              <a:t>He was stunned and didn’t believe them.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He believed them right away.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406297131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DF5564-A35B-40DB-A0F7-50484D26D4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How did Jacob respond when the brothers told him Joseph was alive?  (45:26)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C99F43-32DC-46C4-867E-CAC06DA392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667000"/>
            <a:ext cx="8229600" cy="34591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He was stunned and didn’t believe them.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He believed them right away.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359268133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23C043-7CC9-42D6-AB97-2905F3745B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2318" y="6858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did Israel decide to do after he was convinced Joseph was alive?  (45:28)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32A490-691A-4F85-987B-61B6DC5D8B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3611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Make Joseph come to him.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Go to Egypt and see Joseph.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Stay where he was.</a:t>
            </a:r>
          </a:p>
        </p:txBody>
      </p:sp>
    </p:spTree>
    <p:extLst>
      <p:ext uri="{BB962C8B-B14F-4D97-AF65-F5344CB8AC3E}">
        <p14:creationId xmlns:p14="http://schemas.microsoft.com/office/powerpoint/2010/main" val="83661621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23C043-7CC9-42D6-AB97-2905F3745B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2318" y="6858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did Israel decide to do after he was convinced Joseph was alive?  (45:28)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32A490-691A-4F85-987B-61B6DC5D8B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3611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Make Joseph come to him.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Go to Egypt and see Joseph.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Stay where he was.</a:t>
            </a:r>
          </a:p>
        </p:txBody>
      </p:sp>
    </p:spTree>
    <p:extLst>
      <p:ext uri="{BB962C8B-B14F-4D97-AF65-F5344CB8AC3E}">
        <p14:creationId xmlns:p14="http://schemas.microsoft.com/office/powerpoint/2010/main" val="25038479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A147C8-67D4-4217-8C7F-1ECFC0B28B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Why did Joseph tell everyone to leave his presence?  (45:1)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708954-7863-400D-850A-D307D18459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He could no longer control himself.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didn’t want the Egyptians to hear what he was going to say.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248894399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DC51B6-058C-49D6-87A2-23EF4A6161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God tell Israel in the vision?  (46:3)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E19E29-DFE2-4136-91D4-6C710A0A6A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“Make sure the brothers are nice to Benjamin.”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“Do not be afraid to go down to Egypt.”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298589182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DC51B6-058C-49D6-87A2-23EF4A6161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God tell Israel in the vision?  (46:3)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E19E29-DFE2-4136-91D4-6C710A0A6A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“Make sure the brothers are nice to Benjamin.”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“Do not be afraid to go down to Egypt.”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333005399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4DE856-EECE-4D45-AACF-ED4BC9773D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would happen to Jacob in Egypt?  (46:3)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2E978E-69E3-4E42-82BE-1E3FD58C89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God would make him into a great nation.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would live forever.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146305689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4DE856-EECE-4D45-AACF-ED4BC9773D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would happen to Jacob in Egypt?  (46:3)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2E978E-69E3-4E42-82BE-1E3FD58C89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God would make him into a great nation.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would live forever.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359394562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267706-D0FB-4950-A288-2B42B75CDE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happened at Beersheba?  </a:t>
            </a:r>
            <a:br>
              <a:rPr lang="en-US" dirty="0"/>
            </a:br>
            <a:r>
              <a:rPr lang="en-US" dirty="0"/>
              <a:t>(46:1-4)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52D7B6-285F-4E60-806C-BFEFCED008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Israel offered sacrifices.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God told Jacob not to be afraid to go to Egypt.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38083308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267706-D0FB-4950-A288-2B42B75CDE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happened at Beersheba?  </a:t>
            </a:r>
            <a:br>
              <a:rPr lang="en-US" dirty="0"/>
            </a:br>
            <a:r>
              <a:rPr lang="en-US" dirty="0"/>
              <a:t>(46:1-4)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52D7B6-285F-4E60-806C-BFEFCED008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Israel offered sacrifices.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God told Jacob not to be afraid to go to Egypt.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163510129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54A7F5-4D02-420F-99D1-CFFAD064CD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Who promised to bring Jacob back from Egypt?  (46:4)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8479DD-915A-4A35-9AF1-010FBA47CA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God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Joseph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304909900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54A7F5-4D02-420F-99D1-CFFAD064CD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Who promised to bring Jacob back from Egypt?  (46:4)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8479DD-915A-4A35-9AF1-010FBA47CA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God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Joseph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7248899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113AE4-1C73-485A-8707-5F0DD60991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Joseph do when he could no longer control himself?  (45:1-3)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1D94E9-B7F9-4088-B931-30EB9D44F1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Gave his brothers back their donkeys.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Told his brothers who he was.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Returned all the brothers’ silver.</a:t>
            </a:r>
          </a:p>
        </p:txBody>
      </p:sp>
    </p:spTree>
    <p:extLst>
      <p:ext uri="{BB962C8B-B14F-4D97-AF65-F5344CB8AC3E}">
        <p14:creationId xmlns:p14="http://schemas.microsoft.com/office/powerpoint/2010/main" val="18067177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113AE4-1C73-485A-8707-5F0DD60991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Joseph do when he could no longer control himself?  (45:1-3)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1D94E9-B7F9-4088-B931-30EB9D44F1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Gave his brothers back their donkeys.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Told his brothers who he was.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Returned all the brothers’ silver.</a:t>
            </a:r>
          </a:p>
        </p:txBody>
      </p:sp>
    </p:spTree>
    <p:extLst>
      <p:ext uri="{BB962C8B-B14F-4D97-AF65-F5344CB8AC3E}">
        <p14:creationId xmlns:p14="http://schemas.microsoft.com/office/powerpoint/2010/main" val="25807032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D88840-FE2B-42BD-AAEE-C38F7EC24B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Why weren’t Joseph’s brothers able to answer him?  (45:1-3)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CBB880-A657-4A9C-B851-2260E872AB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“They were terrified at his presence.”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were so happy they couldn’t speak.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17144955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D88840-FE2B-42BD-AAEE-C38F7EC24B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Why weren’t Joseph’s brothers able to answer him?  (45:1-3)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CBB880-A657-4A9C-B851-2260E872AB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“They were terrified at his presence.”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were so happy they couldn’t speak.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10662700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B25563-8A4C-4EF8-A521-53C0B07C9F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About whom did Joseph ask his brothers?  (45:3)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B5B43A-16D0-458B-9DBC-5B8F94BAB7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His father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His mother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His brothers’ children</a:t>
            </a:r>
          </a:p>
        </p:txBody>
      </p:sp>
    </p:spTree>
    <p:extLst>
      <p:ext uri="{BB962C8B-B14F-4D97-AF65-F5344CB8AC3E}">
        <p14:creationId xmlns:p14="http://schemas.microsoft.com/office/powerpoint/2010/main" val="7600518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B25563-8A4C-4EF8-A521-53C0B07C9F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About whom did Joseph ask his brothers?  (45:3)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B5B43A-16D0-458B-9DBC-5B8F94BAB7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His father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His mother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His brothers’ children</a:t>
            </a:r>
          </a:p>
        </p:txBody>
      </p:sp>
    </p:spTree>
    <p:extLst>
      <p:ext uri="{BB962C8B-B14F-4D97-AF65-F5344CB8AC3E}">
        <p14:creationId xmlns:p14="http://schemas.microsoft.com/office/powerpoint/2010/main" val="3752022770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</TotalTime>
  <Words>1058</Words>
  <Application>Microsoft Office PowerPoint</Application>
  <PresentationFormat>On-screen Show (4:3)</PresentationFormat>
  <Paragraphs>146</Paragraphs>
  <Slides>37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40" baseType="lpstr">
      <vt:lpstr>Arial</vt:lpstr>
      <vt:lpstr>Calibri</vt:lpstr>
      <vt:lpstr>1_Office Theme</vt:lpstr>
      <vt:lpstr>GENESIS Dig Site 19</vt:lpstr>
      <vt:lpstr>Why did Joseph tell everyone to leave his presence?  (45:1)</vt:lpstr>
      <vt:lpstr>Why did Joseph tell everyone to leave his presence?  (45:1)</vt:lpstr>
      <vt:lpstr>What did Joseph do when he could no longer control himself?  (45:1-3)</vt:lpstr>
      <vt:lpstr>What did Joseph do when he could no longer control himself?  (45:1-3)</vt:lpstr>
      <vt:lpstr>Why weren’t Joseph’s brothers able to answer him?  (45:1-3)</vt:lpstr>
      <vt:lpstr>Why weren’t Joseph’s brothers able to answer him?  (45:1-3)</vt:lpstr>
      <vt:lpstr>About whom did Joseph ask his brothers?  (45:3)</vt:lpstr>
      <vt:lpstr>About whom did Joseph ask his brothers?  (45:3)</vt:lpstr>
      <vt:lpstr>Who did Joseph say sent him to Egypt?  (45:5)</vt:lpstr>
      <vt:lpstr>Who did Joseph say sent him to Egypt?  (45:5)</vt:lpstr>
      <vt:lpstr>Why did Joseph tell his brothers not to be distressed?  (45:5)</vt:lpstr>
      <vt:lpstr>Why did Joseph tell his brothers not to be distressed?  (45:5)</vt:lpstr>
      <vt:lpstr>Why did God send Joseph ahead of his brothers?  (45:7)</vt:lpstr>
      <vt:lpstr>Why did God send Joseph ahead of his brothers?  (45:7)</vt:lpstr>
      <vt:lpstr>What were the brothers to tell Jacob? (45:9)</vt:lpstr>
      <vt:lpstr>What were the brothers to tell Jacob? (45:9)</vt:lpstr>
      <vt:lpstr>What were the brothers to tell their father?  (45:13)</vt:lpstr>
      <vt:lpstr>What were the brothers to tell their father?  (45:13)</vt:lpstr>
      <vt:lpstr>Who told Joseph to bring his father to Egypt?  (45:17-18)</vt:lpstr>
      <vt:lpstr>Who told Joseph to bring his father to Egypt?  (45:17-18)</vt:lpstr>
      <vt:lpstr>What did Pharaoh say he would do for Joseph’s family? (45:17-18)</vt:lpstr>
      <vt:lpstr>What did Pharaoh say he would do for Joseph’s family? (45:17-18)</vt:lpstr>
      <vt:lpstr>What did Joseph send home with his brothers?  (45:21)</vt:lpstr>
      <vt:lpstr>What did Joseph send home with his brothers?  (45:21)</vt:lpstr>
      <vt:lpstr>How did Jacob respond when the brothers told him Joseph was alive?  (45:26)</vt:lpstr>
      <vt:lpstr>How did Jacob respond when the brothers told him Joseph was alive?  (45:26)</vt:lpstr>
      <vt:lpstr>What did Israel decide to do after he was convinced Joseph was alive?  (45:28)</vt:lpstr>
      <vt:lpstr>What did Israel decide to do after he was convinced Joseph was alive?  (45:28)</vt:lpstr>
      <vt:lpstr>What did God tell Israel in the vision?  (46:3)</vt:lpstr>
      <vt:lpstr>What did God tell Israel in the vision?  (46:3)</vt:lpstr>
      <vt:lpstr>What would happen to Jacob in Egypt?  (46:3)</vt:lpstr>
      <vt:lpstr>What would happen to Jacob in Egypt?  (46:3)</vt:lpstr>
      <vt:lpstr>What happened at Beersheba?   (46:1-4)</vt:lpstr>
      <vt:lpstr>What happened at Beersheba?   (46:1-4)</vt:lpstr>
      <vt:lpstr>Who promised to bring Jacob back from Egypt?  (46:4)</vt:lpstr>
      <vt:lpstr>Who promised to bring Jacob back from Egypt?  (46:4)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1st and 2nd Samuel Dig Site 9</dc:title>
  <dc:creator>Kathy Randels</dc:creator>
  <cp:lastModifiedBy>Kathy Randels</cp:lastModifiedBy>
  <cp:revision>18</cp:revision>
  <dcterms:created xsi:type="dcterms:W3CDTF">2016-04-16T17:22:52Z</dcterms:created>
  <dcterms:modified xsi:type="dcterms:W3CDTF">2019-08-19T20:56:05Z</dcterms:modified>
</cp:coreProperties>
</file>