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72DC71-4380-439A-B077-03B90B26CEA9}"/>
              </a:ext>
            </a:extLst>
          </p:cNvPr>
          <p:cNvSpPr/>
          <p:nvPr/>
        </p:nvSpPr>
        <p:spPr>
          <a:xfrm>
            <a:off x="11430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 came to the Nile River to bathe? (2:5)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Pharaoh’s daughter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Pharaoh’s soldiers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Hebrew slaves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8800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72DC71-4380-439A-B077-03B90B26CEA9}"/>
              </a:ext>
            </a:extLst>
          </p:cNvPr>
          <p:cNvSpPr/>
          <p:nvPr/>
        </p:nvSpPr>
        <p:spPr>
          <a:xfrm>
            <a:off x="1143000" y="990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 came to the Nile River to bathe? (2:5)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Pharaoh’s daughter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Pharaoh’s soldiers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Hebrew slaves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9593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9FB007-64EC-4F08-992C-3B2F6569E057}"/>
              </a:ext>
            </a:extLst>
          </p:cNvPr>
          <p:cNvSpPr/>
          <p:nvPr/>
        </p:nvSpPr>
        <p:spPr>
          <a:xfrm>
            <a:off x="1143000" y="889843"/>
            <a:ext cx="6781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Pharaoh’s daughter see among the reeds? (2:5)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 Hebrew baby that had drowned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sister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basket that contained baby Moses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73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9FB007-64EC-4F08-992C-3B2F6569E057}"/>
              </a:ext>
            </a:extLst>
          </p:cNvPr>
          <p:cNvSpPr/>
          <p:nvPr/>
        </p:nvSpPr>
        <p:spPr>
          <a:xfrm>
            <a:off x="1143000" y="889843"/>
            <a:ext cx="6781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Pharaoh’s daughter see among the reeds? (2:5)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 Hebrew baby that had drowned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sister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basket that contained baby Moses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65916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9FB007-64EC-4F08-992C-3B2F6569E057}"/>
              </a:ext>
            </a:extLst>
          </p:cNvPr>
          <p:cNvSpPr/>
          <p:nvPr/>
        </p:nvSpPr>
        <p:spPr>
          <a:xfrm>
            <a:off x="1143000" y="889843"/>
            <a:ext cx="6781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Pharaoh’s daughter see among the reeds? (2:5)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 Hebrew baby that had drowned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sister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basket that contained baby Moses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947104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182BB3-DF68-4EED-A42B-78C99252F25B}"/>
              </a:ext>
            </a:extLst>
          </p:cNvPr>
          <p:cNvSpPr/>
          <p:nvPr/>
        </p:nvSpPr>
        <p:spPr>
          <a:xfrm>
            <a:off x="914400" y="685800"/>
            <a:ext cx="7239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Pharaoh’s daughter feel when she opened the basket and saw the crying baby? (2:6)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She felt angry with him for crying.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felt sorry for the baby.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wanted to throw the baby in the river.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was glad that Pharaoh said to kill Hebrew babies. </a:t>
            </a:r>
          </a:p>
        </p:txBody>
      </p:sp>
    </p:spTree>
    <p:extLst>
      <p:ext uri="{BB962C8B-B14F-4D97-AF65-F5344CB8AC3E}">
        <p14:creationId xmlns:p14="http://schemas.microsoft.com/office/powerpoint/2010/main" val="3675650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182BB3-DF68-4EED-A42B-78C99252F25B}"/>
              </a:ext>
            </a:extLst>
          </p:cNvPr>
          <p:cNvSpPr/>
          <p:nvPr/>
        </p:nvSpPr>
        <p:spPr>
          <a:xfrm>
            <a:off x="914400" y="685800"/>
            <a:ext cx="7239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Pharaoh’s daughter feel when she opened the basket and saw the crying baby? (2:6)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She felt angry with him for crying.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She felt sorry for the baby.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wanted to throw the baby in the river.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was glad that Pharaoh said to kill Hebrew babies. </a:t>
            </a:r>
          </a:p>
        </p:txBody>
      </p:sp>
    </p:spTree>
    <p:extLst>
      <p:ext uri="{BB962C8B-B14F-4D97-AF65-F5344CB8AC3E}">
        <p14:creationId xmlns:p14="http://schemas.microsoft.com/office/powerpoint/2010/main" val="276277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586614-B061-4D82-B3EE-6FFCB672A2A0}"/>
              </a:ext>
            </a:extLst>
          </p:cNvPr>
          <p:cNvSpPr/>
          <p:nvPr/>
        </p:nvSpPr>
        <p:spPr>
          <a:xfrm>
            <a:off x="838200" y="838200"/>
            <a:ext cx="7315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Moses’ sister ask Pharaoh’s daughter? (2:7)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“Shall I throw this baby into the Nile for you?”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“Shall I find a Hebrew woman ‘to nurse the baby for you?’”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“Would you like to keep this baby and the basket?”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967567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586614-B061-4D82-B3EE-6FFCB672A2A0}"/>
              </a:ext>
            </a:extLst>
          </p:cNvPr>
          <p:cNvSpPr/>
          <p:nvPr/>
        </p:nvSpPr>
        <p:spPr>
          <a:xfrm>
            <a:off x="838200" y="838200"/>
            <a:ext cx="7315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Moses’ sister ask Pharaoh’s daughter? (2:7)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“Shall I throw this baby into the Nile for you?”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“Shall I find a Hebrew woman ‘to nurse the baby for you?’”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“Would you like to keep this baby and the basket?”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78304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AC603-4804-4162-B4DD-253F78B97DB3}"/>
              </a:ext>
            </a:extLst>
          </p:cNvPr>
          <p:cNvSpPr/>
          <p:nvPr/>
        </p:nvSpPr>
        <p:spPr>
          <a:xfrm>
            <a:off x="838200" y="9144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 raised Moses? (2:7-10)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An Egyptian nanny in Pharaoh’s palace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Pharaoh’s daughter, starting on the day she found him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mother first, and Pharaoh’s daughter later on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47124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7B3F68-2805-4C3E-B894-51D8A60B9189}"/>
              </a:ext>
            </a:extLst>
          </p:cNvPr>
          <p:cNvSpPr/>
          <p:nvPr/>
        </p:nvSpPr>
        <p:spPr>
          <a:xfrm>
            <a:off x="1295400" y="12192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family group did Moses’ parents come from (2:1)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tribe of Judah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tribe of Issachar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tribe of Levi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tribe of Joseph</a:t>
            </a:r>
          </a:p>
        </p:txBody>
      </p:sp>
    </p:spTree>
    <p:extLst>
      <p:ext uri="{BB962C8B-B14F-4D97-AF65-F5344CB8AC3E}">
        <p14:creationId xmlns:p14="http://schemas.microsoft.com/office/powerpoint/2010/main" val="1387967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AC603-4804-4162-B4DD-253F78B97DB3}"/>
              </a:ext>
            </a:extLst>
          </p:cNvPr>
          <p:cNvSpPr/>
          <p:nvPr/>
        </p:nvSpPr>
        <p:spPr>
          <a:xfrm>
            <a:off x="838200" y="9144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 raised Moses? (2:7-10)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An Egyptian nanny in Pharaoh’s palace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Pharaoh’s daughter, starting on the day she found him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mother first, and Pharaoh’s daughter later on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77392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95C7FD-9511-40D8-A871-CF6C287ACF57}"/>
              </a:ext>
            </a:extLst>
          </p:cNvPr>
          <p:cNvSpPr/>
          <p:nvPr/>
        </p:nvSpPr>
        <p:spPr>
          <a:xfrm>
            <a:off x="1028700" y="1143000"/>
            <a:ext cx="7086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Moses kill the Egyptian? (2:11-12)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 Egyptian stole from Pharaoh.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Egyptian was beating a Hebrew.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Egyptian tried to run away.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Egyptian broke Pharaoh’s laws.</a:t>
            </a:r>
          </a:p>
        </p:txBody>
      </p:sp>
    </p:spTree>
    <p:extLst>
      <p:ext uri="{BB962C8B-B14F-4D97-AF65-F5344CB8AC3E}">
        <p14:creationId xmlns:p14="http://schemas.microsoft.com/office/powerpoint/2010/main" val="2210915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95C7FD-9511-40D8-A871-CF6C287ACF57}"/>
              </a:ext>
            </a:extLst>
          </p:cNvPr>
          <p:cNvSpPr/>
          <p:nvPr/>
        </p:nvSpPr>
        <p:spPr>
          <a:xfrm>
            <a:off x="1028700" y="1143000"/>
            <a:ext cx="7086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Moses kill the Egyptian? (2:11-12) </a:t>
            </a:r>
          </a:p>
          <a:p>
            <a:endParaRPr lang="en-US" sz="3400" b="1" dirty="0"/>
          </a:p>
          <a:p>
            <a:pPr marL="742950" indent="-742950">
              <a:buAutoNum type="arabicPeriod"/>
            </a:pPr>
            <a:r>
              <a:rPr lang="en-US" sz="3400" b="1" dirty="0"/>
              <a:t>The Egyptian stole from Pharaoh. </a:t>
            </a:r>
          </a:p>
          <a:p>
            <a:pPr marL="742950" indent="-7429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Egyptian was beating a Hebrew.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Egyptian tried to run away. </a:t>
            </a:r>
          </a:p>
          <a:p>
            <a:pPr marL="742950" indent="-742950">
              <a:buAutoNum type="arabicPeriod"/>
            </a:pPr>
            <a:r>
              <a:rPr lang="en-US" sz="3400" b="1" dirty="0"/>
              <a:t>The Egyptian broke Pharaoh’s laws.</a:t>
            </a:r>
          </a:p>
        </p:txBody>
      </p:sp>
    </p:spTree>
    <p:extLst>
      <p:ext uri="{BB962C8B-B14F-4D97-AF65-F5344CB8AC3E}">
        <p14:creationId xmlns:p14="http://schemas.microsoft.com/office/powerpoint/2010/main" val="11517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4AC774-508A-4426-81FF-FC98BEC85308}"/>
              </a:ext>
            </a:extLst>
          </p:cNvPr>
          <p:cNvSpPr/>
          <p:nvPr/>
        </p:nvSpPr>
        <p:spPr>
          <a:xfrm>
            <a:off x="1143000" y="11430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do with the body of the Egyptian he killed? (2:12)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Cast it into the Nile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Burned it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Hid it in the sand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39891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4AC774-508A-4426-81FF-FC98BEC85308}"/>
              </a:ext>
            </a:extLst>
          </p:cNvPr>
          <p:cNvSpPr/>
          <p:nvPr/>
        </p:nvSpPr>
        <p:spPr>
          <a:xfrm>
            <a:off x="1143000" y="11430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do with the body of the Egyptian he killed? (2:12)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Cast it into the Nile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Burned it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Hid it in the sand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24762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007D1E-3425-4E41-BE00-66FE7E2703AC}"/>
              </a:ext>
            </a:extLst>
          </p:cNvPr>
          <p:cNvSpPr/>
          <p:nvPr/>
        </p:nvSpPr>
        <p:spPr>
          <a:xfrm>
            <a:off x="1066800" y="7620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Moses tried to stop a fight between two Hebrews, what did one man say? (2:14)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“Why did you kill the Egyptian?”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“Who made you ruler and judge over us?”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“Why are you helping me?”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“Kill this man like you killed the Egyptian.” </a:t>
            </a:r>
          </a:p>
        </p:txBody>
      </p:sp>
    </p:spTree>
    <p:extLst>
      <p:ext uri="{BB962C8B-B14F-4D97-AF65-F5344CB8AC3E}">
        <p14:creationId xmlns:p14="http://schemas.microsoft.com/office/powerpoint/2010/main" val="1099269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007D1E-3425-4E41-BE00-66FE7E2703AC}"/>
              </a:ext>
            </a:extLst>
          </p:cNvPr>
          <p:cNvSpPr/>
          <p:nvPr/>
        </p:nvSpPr>
        <p:spPr>
          <a:xfrm>
            <a:off x="1066800" y="7620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Moses tried to stop a fight between two Hebrews, what did one man say? (2:14)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“Why did you kill the Egyptian?”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“Who made you ruler and judge over us?”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“Why are you helping me?”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“Kill this man like you killed the Egyptian.” </a:t>
            </a:r>
          </a:p>
        </p:txBody>
      </p:sp>
    </p:spTree>
    <p:extLst>
      <p:ext uri="{BB962C8B-B14F-4D97-AF65-F5344CB8AC3E}">
        <p14:creationId xmlns:p14="http://schemas.microsoft.com/office/powerpoint/2010/main" val="3549241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954EEE-0289-410C-B8E1-5488E747C066}"/>
              </a:ext>
            </a:extLst>
          </p:cNvPr>
          <p:cNvSpPr/>
          <p:nvPr/>
        </p:nvSpPr>
        <p:spPr>
          <a:xfrm>
            <a:off x="9906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 leave Egypt and go to Midian? (2:15)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Pharaoh tried to kill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learned that he was really a Midianite.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Hebrews chased Moses out of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78756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954EEE-0289-410C-B8E1-5488E747C066}"/>
              </a:ext>
            </a:extLst>
          </p:cNvPr>
          <p:cNvSpPr/>
          <p:nvPr/>
        </p:nvSpPr>
        <p:spPr>
          <a:xfrm>
            <a:off x="990600" y="8382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 leave Egypt and go to Midian? (2:15)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Pharaoh tried to kill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learned that he was really a Midianite.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Hebrews chased Moses out of Egypt.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25377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8399FB-E292-4471-A44E-B7C4C3D92F84}"/>
              </a:ext>
            </a:extLst>
          </p:cNvPr>
          <p:cNvSpPr/>
          <p:nvPr/>
        </p:nvSpPr>
        <p:spPr>
          <a:xfrm>
            <a:off x="1066800" y="11430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does Exodus 2 tell us about Reuel? (2:16)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had seven daughters.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the priest of Midian.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had a flock of sheep.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9401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7B3F68-2805-4C3E-B894-51D8A60B9189}"/>
              </a:ext>
            </a:extLst>
          </p:cNvPr>
          <p:cNvSpPr/>
          <p:nvPr/>
        </p:nvSpPr>
        <p:spPr>
          <a:xfrm>
            <a:off x="1295400" y="12192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family group did Moses’ parents come from (2:1)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tribe of Judah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tribe of Issachar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tribe of Levi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tribe of Joseph</a:t>
            </a:r>
          </a:p>
        </p:txBody>
      </p:sp>
    </p:spTree>
    <p:extLst>
      <p:ext uri="{BB962C8B-B14F-4D97-AF65-F5344CB8AC3E}">
        <p14:creationId xmlns:p14="http://schemas.microsoft.com/office/powerpoint/2010/main" val="590143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8399FB-E292-4471-A44E-B7C4C3D92F84}"/>
              </a:ext>
            </a:extLst>
          </p:cNvPr>
          <p:cNvSpPr/>
          <p:nvPr/>
        </p:nvSpPr>
        <p:spPr>
          <a:xfrm>
            <a:off x="1066800" y="11430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does Exodus 2 tell us about Reuel? (2:16)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had seven daughters.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the priest of Midian.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had a flock of sheep.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418494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D30CAE-D046-468B-B8D5-E6BBC39A1D62}"/>
              </a:ext>
            </a:extLst>
          </p:cNvPr>
          <p:cNvSpPr/>
          <p:nvPr/>
        </p:nvSpPr>
        <p:spPr>
          <a:xfrm>
            <a:off x="990600" y="8382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at the well in Midian? (2:15-18)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Moses sat by the well.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Seven daughters of Reuel came to water the flocks.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rescued Reuel’s daughters from the shepherds.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8578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D30CAE-D046-468B-B8D5-E6BBC39A1D62}"/>
              </a:ext>
            </a:extLst>
          </p:cNvPr>
          <p:cNvSpPr/>
          <p:nvPr/>
        </p:nvSpPr>
        <p:spPr>
          <a:xfrm>
            <a:off x="990600" y="8382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at the well in Midian? (2:15-18)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Moses sat by the well.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Seven daughters of Reuel came to water the flocks.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rescued Reuel’s daughters from the shepherds.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9710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D01BE4-76F3-4491-A0CF-1C34C7412520}"/>
              </a:ext>
            </a:extLst>
          </p:cNvPr>
          <p:cNvSpPr/>
          <p:nvPr/>
        </p:nvSpPr>
        <p:spPr>
          <a:xfrm>
            <a:off x="9906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In Midian, what did Moses agree to do? (2:21)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Leave Reuel and get farther away from Pharaoh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Stay away from Reuel and his family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Stay with Reuel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Marry Reuel’s seven daughters</a:t>
            </a:r>
          </a:p>
        </p:txBody>
      </p:sp>
    </p:spTree>
    <p:extLst>
      <p:ext uri="{BB962C8B-B14F-4D97-AF65-F5344CB8AC3E}">
        <p14:creationId xmlns:p14="http://schemas.microsoft.com/office/powerpoint/2010/main" val="2344947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D01BE4-76F3-4491-A0CF-1C34C7412520}"/>
              </a:ext>
            </a:extLst>
          </p:cNvPr>
          <p:cNvSpPr/>
          <p:nvPr/>
        </p:nvSpPr>
        <p:spPr>
          <a:xfrm>
            <a:off x="9906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In Midian, what did Moses agree to do? (2:21)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Leave Reuel and get farther away from Pharaoh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Stay away from Reuel and his family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Stay with Reuel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Marry Reuel’s seven daughters</a:t>
            </a:r>
          </a:p>
        </p:txBody>
      </p:sp>
    </p:spTree>
    <p:extLst>
      <p:ext uri="{BB962C8B-B14F-4D97-AF65-F5344CB8AC3E}">
        <p14:creationId xmlns:p14="http://schemas.microsoft.com/office/powerpoint/2010/main" val="2190515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4795E-9BF0-45C4-9415-A6BD918CA9B1}"/>
              </a:ext>
            </a:extLst>
          </p:cNvPr>
          <p:cNvSpPr/>
          <p:nvPr/>
        </p:nvSpPr>
        <p:spPr>
          <a:xfrm>
            <a:off x="1333500" y="1295400"/>
            <a:ext cx="6477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Which of Reuel’s daughters did Moses marry? (2:21)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Zipporah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Miriam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Jochebed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397551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4795E-9BF0-45C4-9415-A6BD918CA9B1}"/>
              </a:ext>
            </a:extLst>
          </p:cNvPr>
          <p:cNvSpPr/>
          <p:nvPr/>
        </p:nvSpPr>
        <p:spPr>
          <a:xfrm>
            <a:off x="1333500" y="1295400"/>
            <a:ext cx="6477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Which of Reuel’s daughters did Moses marry? (2:21)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Zipporah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Miriam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Jochebed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594352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E3B73A-612B-49B9-9CD1-D50F1E3B2A7C}"/>
              </a:ext>
            </a:extLst>
          </p:cNvPr>
          <p:cNvSpPr/>
          <p:nvPr/>
        </p:nvSpPr>
        <p:spPr>
          <a:xfrm>
            <a:off x="1143000" y="762000"/>
            <a:ext cx="6934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name his first son, and what did the name mean? (2:22)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Reuel, which meant, “Shepherd of God.”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Gershom, which meant, “I have become a foreigner in a foreign land.”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Gershom, which meant, “A new life has begun.”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99849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E3B73A-612B-49B9-9CD1-D50F1E3B2A7C}"/>
              </a:ext>
            </a:extLst>
          </p:cNvPr>
          <p:cNvSpPr/>
          <p:nvPr/>
        </p:nvSpPr>
        <p:spPr>
          <a:xfrm>
            <a:off x="1143000" y="762000"/>
            <a:ext cx="6934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name his first son, and what did the name mean? (2:22)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Reuel, which meant, “Shepherd of God.”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Gershom, which meant, “I have become a foreigner in a foreign land.”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Gershom, which meant, “A new life has begun.”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5984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77E0D0-A53D-482B-AFE9-D1FBDAC5E2C2}"/>
              </a:ext>
            </a:extLst>
          </p:cNvPr>
          <p:cNvSpPr/>
          <p:nvPr/>
        </p:nvSpPr>
        <p:spPr>
          <a:xfrm>
            <a:off x="1219200" y="10668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Whom did the man from the tribe of Levi marry? (2:1)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Zipporah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 Levite woman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mother’s cousin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87093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77E0D0-A53D-482B-AFE9-D1FBDAC5E2C2}"/>
              </a:ext>
            </a:extLst>
          </p:cNvPr>
          <p:cNvSpPr/>
          <p:nvPr/>
        </p:nvSpPr>
        <p:spPr>
          <a:xfrm>
            <a:off x="1219200" y="10668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Whom did the man from the tribe of Levi marry? (2:1)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Zipporah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 Levite woman</a:t>
            </a:r>
            <a:r>
              <a:rPr lang="en-US" sz="3600" b="1" dirty="0"/>
              <a:t>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mother’s cousin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19791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BBB98E-7F2C-423C-B5EA-F9824C729068}"/>
              </a:ext>
            </a:extLst>
          </p:cNvPr>
          <p:cNvSpPr/>
          <p:nvPr/>
        </p:nvSpPr>
        <p:spPr>
          <a:xfrm>
            <a:off x="1143000" y="1166842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Moses’ mother hide him for three months? (2:2)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She was ashamed of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She wanted a girl instead of a boy.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sick a lot.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a fine child. </a:t>
            </a:r>
          </a:p>
        </p:txBody>
      </p:sp>
    </p:spTree>
    <p:extLst>
      <p:ext uri="{BB962C8B-B14F-4D97-AF65-F5344CB8AC3E}">
        <p14:creationId xmlns:p14="http://schemas.microsoft.com/office/powerpoint/2010/main" val="184055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BBB98E-7F2C-423C-B5EA-F9824C729068}"/>
              </a:ext>
            </a:extLst>
          </p:cNvPr>
          <p:cNvSpPr/>
          <p:nvPr/>
        </p:nvSpPr>
        <p:spPr>
          <a:xfrm>
            <a:off x="1143000" y="1166842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did Moses’ mother hide him for three months? (2:2)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She was ashamed of him.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She wanted a girl instead of a boy.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was sick a lot.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 was a fine child. </a:t>
            </a:r>
          </a:p>
        </p:txBody>
      </p:sp>
    </p:spTree>
    <p:extLst>
      <p:ext uri="{BB962C8B-B14F-4D97-AF65-F5344CB8AC3E}">
        <p14:creationId xmlns:p14="http://schemas.microsoft.com/office/powerpoint/2010/main" val="112381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F28F8-F08B-42FC-B2F4-0E76C2626A96}"/>
              </a:ext>
            </a:extLst>
          </p:cNvPr>
          <p:cNvSpPr/>
          <p:nvPr/>
        </p:nvSpPr>
        <p:spPr>
          <a:xfrm>
            <a:off x="1143000" y="914400"/>
            <a:ext cx="7086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after Moses’ mother hid him for three months? (2:3-4)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She could not hide him any longer.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put him in a papyrus basket on the bank of the Nile.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Moses’ sister stood at a distance and watched.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4051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2F28F8-F08B-42FC-B2F4-0E76C2626A96}"/>
              </a:ext>
            </a:extLst>
          </p:cNvPr>
          <p:cNvSpPr/>
          <p:nvPr/>
        </p:nvSpPr>
        <p:spPr>
          <a:xfrm>
            <a:off x="1143000" y="914400"/>
            <a:ext cx="7086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after Moses’ mother hid him for three months? (2:3-4)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She could not hide him any longer.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She put him in a papyrus basket on the bank of the Nile.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Moses’ sister stood at a distance and watched.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117851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1439</Words>
  <Application>Microsoft Office PowerPoint</Application>
  <PresentationFormat>On-screen Show (4:3)</PresentationFormat>
  <Paragraphs>224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1_Office Theme</vt:lpstr>
      <vt:lpstr>EXODUS Dig Site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2020-05-27T14:41:12Z</dcterms:modified>
</cp:coreProperties>
</file>