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5/30/2020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302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5/30/2020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519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5/30/2020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51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5/30/2020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22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5/30/2020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543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5/30/2020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306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5/30/2020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595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5/30/2020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779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5/30/2020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255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5/30/2020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08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5/30/2020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98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5/30/2020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3899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EXODUS</a:t>
            </a:r>
            <a:br>
              <a:rPr lang="en-US" sz="6000" b="1" dirty="0"/>
            </a:br>
            <a:r>
              <a:rPr lang="en-US" sz="6000" b="1" dirty="0"/>
              <a:t>Dig Site 6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Blue Level Questions</a:t>
            </a:r>
          </a:p>
        </p:txBody>
      </p:sp>
    </p:spTree>
    <p:extLst>
      <p:ext uri="{BB962C8B-B14F-4D97-AF65-F5344CB8AC3E}">
        <p14:creationId xmlns:p14="http://schemas.microsoft.com/office/powerpoint/2010/main" val="2312673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6267109-7BA5-4393-B845-4580A2F019F2}"/>
              </a:ext>
            </a:extLst>
          </p:cNvPr>
          <p:cNvSpPr/>
          <p:nvPr/>
        </p:nvSpPr>
        <p:spPr>
          <a:xfrm>
            <a:off x="990600" y="838200"/>
            <a:ext cx="71628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When would the Egyptians know that God is the Lord? (7:5)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When God gave their land to the Israelites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When God sent a flood to destroy the land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When God sent Pharaoh away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When God stretched out His hand against Egypt and brought the Israelites out. </a:t>
            </a:r>
          </a:p>
        </p:txBody>
      </p:sp>
    </p:spTree>
    <p:extLst>
      <p:ext uri="{BB962C8B-B14F-4D97-AF65-F5344CB8AC3E}">
        <p14:creationId xmlns:p14="http://schemas.microsoft.com/office/powerpoint/2010/main" val="21916286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6267109-7BA5-4393-B845-4580A2F019F2}"/>
              </a:ext>
            </a:extLst>
          </p:cNvPr>
          <p:cNvSpPr/>
          <p:nvPr/>
        </p:nvSpPr>
        <p:spPr>
          <a:xfrm>
            <a:off x="990600" y="838200"/>
            <a:ext cx="71628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When would the Egyptians know that God is the Lord? (7:5)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When God gave their land to the Israelites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When God sent a flood to destroy the land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When God sent Pharaoh away 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rgbClr val="FFFF00"/>
                </a:solidFill>
              </a:rPr>
              <a:t>When God stretched out His hand against Egypt and brought the Israelites out. </a:t>
            </a:r>
          </a:p>
        </p:txBody>
      </p:sp>
    </p:spTree>
    <p:extLst>
      <p:ext uri="{BB962C8B-B14F-4D97-AF65-F5344CB8AC3E}">
        <p14:creationId xmlns:p14="http://schemas.microsoft.com/office/powerpoint/2010/main" val="24864010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E4F6E7E-B896-4AD9-867B-2389EC5D10F4}"/>
              </a:ext>
            </a:extLst>
          </p:cNvPr>
          <p:cNvSpPr/>
          <p:nvPr/>
        </p:nvSpPr>
        <p:spPr>
          <a:xfrm>
            <a:off x="914400" y="762000"/>
            <a:ext cx="70866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would Pharaoh tell Moses and Aaron to do when they delivered the Lord’s message to him? (7:9)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He would tell what the Lord’s name was.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He would tell them to perform a miracle.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He would tell exactly where the Israelites were planning to go.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40996553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E4F6E7E-B896-4AD9-867B-2389EC5D10F4}"/>
              </a:ext>
            </a:extLst>
          </p:cNvPr>
          <p:cNvSpPr/>
          <p:nvPr/>
        </p:nvSpPr>
        <p:spPr>
          <a:xfrm>
            <a:off x="914400" y="762000"/>
            <a:ext cx="70866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would Pharaoh tell Moses and Aaron to do when they delivered the Lord’s message to him? (7:9)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He would tell what the Lord’s name was. 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rgbClr val="FFFF00"/>
                </a:solidFill>
              </a:rPr>
              <a:t>He would tell them to perform a miracle.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He would tell exactly where the Israelites were planning to go.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4081878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7C37A6D-7F85-429E-8B07-63AA93FA4AF0}"/>
              </a:ext>
            </a:extLst>
          </p:cNvPr>
          <p:cNvSpPr/>
          <p:nvPr/>
        </p:nvSpPr>
        <p:spPr>
          <a:xfrm>
            <a:off x="1143000" y="1219200"/>
            <a:ext cx="6781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What was the first miracle Aaron did? (7:9) </a:t>
            </a:r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/>
              <a:t>His staff became a snake.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His staff became a lizard.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His staff turned to stone.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His staff turned to gold. </a:t>
            </a:r>
          </a:p>
        </p:txBody>
      </p:sp>
    </p:spTree>
    <p:extLst>
      <p:ext uri="{BB962C8B-B14F-4D97-AF65-F5344CB8AC3E}">
        <p14:creationId xmlns:p14="http://schemas.microsoft.com/office/powerpoint/2010/main" val="21486284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7C37A6D-7F85-429E-8B07-63AA93FA4AF0}"/>
              </a:ext>
            </a:extLst>
          </p:cNvPr>
          <p:cNvSpPr/>
          <p:nvPr/>
        </p:nvSpPr>
        <p:spPr>
          <a:xfrm>
            <a:off x="1143000" y="1219200"/>
            <a:ext cx="6781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What was the first miracle Aaron did? (7:9) </a:t>
            </a:r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FF00"/>
                </a:solidFill>
              </a:rPr>
              <a:t>His staff became a snake.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His staff became a lizard.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His staff turned to stone.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His staff turned to gold. </a:t>
            </a:r>
          </a:p>
        </p:txBody>
      </p:sp>
    </p:spTree>
    <p:extLst>
      <p:ext uri="{BB962C8B-B14F-4D97-AF65-F5344CB8AC3E}">
        <p14:creationId xmlns:p14="http://schemas.microsoft.com/office/powerpoint/2010/main" val="13688421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56B27B0-012A-4598-9F2C-782CFB0DBE8D}"/>
              </a:ext>
            </a:extLst>
          </p:cNvPr>
          <p:cNvSpPr/>
          <p:nvPr/>
        </p:nvSpPr>
        <p:spPr>
          <a:xfrm>
            <a:off x="1028700" y="1166842"/>
            <a:ext cx="7086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What happened to the staffs of the magicians? (7:12) </a:t>
            </a:r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/>
              <a:t>They broke.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They became snakes and were swallowed by Aaron’s staff.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They did not turn into snakes.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The bible does not say</a:t>
            </a:r>
          </a:p>
        </p:txBody>
      </p:sp>
    </p:spTree>
    <p:extLst>
      <p:ext uri="{BB962C8B-B14F-4D97-AF65-F5344CB8AC3E}">
        <p14:creationId xmlns:p14="http://schemas.microsoft.com/office/powerpoint/2010/main" val="17021567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56B27B0-012A-4598-9F2C-782CFB0DBE8D}"/>
              </a:ext>
            </a:extLst>
          </p:cNvPr>
          <p:cNvSpPr/>
          <p:nvPr/>
        </p:nvSpPr>
        <p:spPr>
          <a:xfrm>
            <a:off x="1028700" y="1166842"/>
            <a:ext cx="7086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What happened to the staffs of the magicians? (7:12) </a:t>
            </a:r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/>
              <a:t>They broke. </a:t>
            </a:r>
          </a:p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FF00"/>
                </a:solidFill>
              </a:rPr>
              <a:t>They became snakes and were swallowed by Aaron’s staff.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They did not turn into snakes.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The bible does not say</a:t>
            </a:r>
          </a:p>
        </p:txBody>
      </p:sp>
    </p:spTree>
    <p:extLst>
      <p:ext uri="{BB962C8B-B14F-4D97-AF65-F5344CB8AC3E}">
        <p14:creationId xmlns:p14="http://schemas.microsoft.com/office/powerpoint/2010/main" val="15712439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F91D7DF-A08B-42C6-8A96-301C882683DF}"/>
              </a:ext>
            </a:extLst>
          </p:cNvPr>
          <p:cNvSpPr/>
          <p:nvPr/>
        </p:nvSpPr>
        <p:spPr>
          <a:xfrm>
            <a:off x="990600" y="838200"/>
            <a:ext cx="7010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was Pharaoh’s response to the Lord turning Aaron’s staff into a snake? (7:13-14)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Pharaoh’s heart became hard and unyielding.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Pharaoh would not listen to Moses and Aaron.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Pharaoh refused to let the people go.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23740175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F91D7DF-A08B-42C6-8A96-301C882683DF}"/>
              </a:ext>
            </a:extLst>
          </p:cNvPr>
          <p:cNvSpPr/>
          <p:nvPr/>
        </p:nvSpPr>
        <p:spPr>
          <a:xfrm>
            <a:off x="990600" y="838200"/>
            <a:ext cx="7010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was Pharaoh’s response to the Lord turning Aaron’s staff into a snake? (7:13-14)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Pharaoh’s heart became hard and unyielding.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Pharaoh would not listen to Moses and Aaron.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Pharaoh refused to let the people go. 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rgbClr val="FFFF00"/>
                </a:solidFill>
              </a:rPr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78564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3333F89-ADDD-4B76-935A-84915359C97A}"/>
              </a:ext>
            </a:extLst>
          </p:cNvPr>
          <p:cNvSpPr/>
          <p:nvPr/>
        </p:nvSpPr>
        <p:spPr>
          <a:xfrm>
            <a:off x="952500" y="1066800"/>
            <a:ext cx="7239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did the Lord say when He spoke to Moses in Egypt? (6:28-29)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“Moses quit giving me excises!”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“It’s time to do the miracles I taught you.”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“I am the Lord. Tell Pharaoh king of Egypt everything I tell you.”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“Moses you can go back to Midian now.” </a:t>
            </a:r>
          </a:p>
        </p:txBody>
      </p:sp>
    </p:spTree>
    <p:extLst>
      <p:ext uri="{BB962C8B-B14F-4D97-AF65-F5344CB8AC3E}">
        <p14:creationId xmlns:p14="http://schemas.microsoft.com/office/powerpoint/2010/main" val="33239106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E3F2F81-8F11-4C9E-B211-45A5329B5168}"/>
              </a:ext>
            </a:extLst>
          </p:cNvPr>
          <p:cNvSpPr/>
          <p:nvPr/>
        </p:nvSpPr>
        <p:spPr>
          <a:xfrm>
            <a:off x="990600" y="838200"/>
            <a:ext cx="70866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was the first plague the Lord would send? (7:17) </a:t>
            </a:r>
          </a:p>
          <a:p>
            <a:endParaRPr lang="en-US" sz="3400" b="1" dirty="0"/>
          </a:p>
          <a:p>
            <a:pPr marL="742950" indent="-742950">
              <a:buAutoNum type="arabicPeriod"/>
            </a:pPr>
            <a:r>
              <a:rPr lang="en-US" sz="3400" b="1" dirty="0"/>
              <a:t>All the men would become leprous. </a:t>
            </a:r>
          </a:p>
          <a:p>
            <a:pPr marL="742950" indent="-742950">
              <a:buAutoNum type="arabicPeriod"/>
            </a:pPr>
            <a:r>
              <a:rPr lang="en-US" sz="3400" b="1" dirty="0"/>
              <a:t>The water of the Nile would turn to blood. </a:t>
            </a:r>
          </a:p>
          <a:p>
            <a:pPr marL="742950" indent="-742950">
              <a:buAutoNum type="arabicPeriod"/>
            </a:pPr>
            <a:r>
              <a:rPr lang="en-US" sz="3400" b="1" dirty="0"/>
              <a:t>A great sandstorm would bury Egypt. </a:t>
            </a:r>
          </a:p>
          <a:p>
            <a:pPr marL="742950" indent="-742950">
              <a:buAutoNum type="arabicPeriod"/>
            </a:pPr>
            <a:r>
              <a:rPr lang="en-US" sz="3400" b="1" dirty="0"/>
              <a:t>The Nile would dry up. </a:t>
            </a:r>
          </a:p>
        </p:txBody>
      </p:sp>
    </p:spTree>
    <p:extLst>
      <p:ext uri="{BB962C8B-B14F-4D97-AF65-F5344CB8AC3E}">
        <p14:creationId xmlns:p14="http://schemas.microsoft.com/office/powerpoint/2010/main" val="17091828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E3F2F81-8F11-4C9E-B211-45A5329B5168}"/>
              </a:ext>
            </a:extLst>
          </p:cNvPr>
          <p:cNvSpPr/>
          <p:nvPr/>
        </p:nvSpPr>
        <p:spPr>
          <a:xfrm>
            <a:off x="990600" y="838200"/>
            <a:ext cx="70866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was the first plague the Lord would send? (7:17) </a:t>
            </a:r>
          </a:p>
          <a:p>
            <a:endParaRPr lang="en-US" sz="3400" b="1" dirty="0"/>
          </a:p>
          <a:p>
            <a:pPr marL="742950" indent="-742950">
              <a:buAutoNum type="arabicPeriod"/>
            </a:pPr>
            <a:r>
              <a:rPr lang="en-US" sz="3400" b="1" dirty="0"/>
              <a:t>All the men would become leprous. </a:t>
            </a:r>
          </a:p>
          <a:p>
            <a:pPr marL="742950" indent="-7429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The water of the Nile would turn to blood. </a:t>
            </a:r>
          </a:p>
          <a:p>
            <a:pPr marL="742950" indent="-742950">
              <a:buAutoNum type="arabicPeriod"/>
            </a:pPr>
            <a:r>
              <a:rPr lang="en-US" sz="3400" b="1" dirty="0"/>
              <a:t>A great sandstorm would bury Egypt. </a:t>
            </a:r>
          </a:p>
          <a:p>
            <a:pPr marL="742950" indent="-742950">
              <a:buAutoNum type="arabicPeriod"/>
            </a:pPr>
            <a:r>
              <a:rPr lang="en-US" sz="3400" b="1" dirty="0"/>
              <a:t>The Nile would dry up. </a:t>
            </a:r>
          </a:p>
        </p:txBody>
      </p:sp>
    </p:spTree>
    <p:extLst>
      <p:ext uri="{BB962C8B-B14F-4D97-AF65-F5344CB8AC3E}">
        <p14:creationId xmlns:p14="http://schemas.microsoft.com/office/powerpoint/2010/main" val="24609364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98C2A23-B1BD-47DF-8FCB-26B8A049706F}"/>
              </a:ext>
            </a:extLst>
          </p:cNvPr>
          <p:cNvSpPr/>
          <p:nvPr/>
        </p:nvSpPr>
        <p:spPr>
          <a:xfrm>
            <a:off x="990600" y="762000"/>
            <a:ext cx="71628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was Moses to do after he delivered the Lord’s message to Pharaoh on the bank of the Nile? (7:17, 19)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He was to tell Aaron to strike the waters of Egypt.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He was to meet with the Israelite elders.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He was to speak to the Israelite overseers.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7580602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98C2A23-B1BD-47DF-8FCB-26B8A049706F}"/>
              </a:ext>
            </a:extLst>
          </p:cNvPr>
          <p:cNvSpPr/>
          <p:nvPr/>
        </p:nvSpPr>
        <p:spPr>
          <a:xfrm>
            <a:off x="990600" y="762000"/>
            <a:ext cx="71628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was Moses to do after he delivered the Lord’s message to Pharaoh on the bank of the Nile? (7:17, 19)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rgbClr val="FFFF00"/>
                </a:solidFill>
              </a:rPr>
              <a:t>He was to tell Aaron to strike the waters of Egypt.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He was to meet with the Israelite elders.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He was to speak to the Israelite overseers.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11428134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924B80E-664D-424B-9736-08AE290A8E2C}"/>
              </a:ext>
            </a:extLst>
          </p:cNvPr>
          <p:cNvSpPr/>
          <p:nvPr/>
        </p:nvSpPr>
        <p:spPr>
          <a:xfrm>
            <a:off x="1066800" y="1166842"/>
            <a:ext cx="7010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When the Nile turned to blood, what would happen? (7:18) </a:t>
            </a:r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/>
              <a:t>The fish would die.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The river would stink.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The Egyptians would not be able to drink the water.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11070489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924B80E-664D-424B-9736-08AE290A8E2C}"/>
              </a:ext>
            </a:extLst>
          </p:cNvPr>
          <p:cNvSpPr/>
          <p:nvPr/>
        </p:nvSpPr>
        <p:spPr>
          <a:xfrm>
            <a:off x="1066800" y="1166842"/>
            <a:ext cx="7010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When the Nile turned to blood, what would happen? (7:18) </a:t>
            </a:r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/>
              <a:t>The fish would die.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The river would stink.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The Egyptians would not be able to drink the water. </a:t>
            </a:r>
          </a:p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FF00"/>
                </a:solidFill>
              </a:rPr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36606559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5EC0C8F-4178-4674-A11C-BA16160D2AEB}"/>
              </a:ext>
            </a:extLst>
          </p:cNvPr>
          <p:cNvSpPr/>
          <p:nvPr/>
        </p:nvSpPr>
        <p:spPr>
          <a:xfrm>
            <a:off x="1028700" y="762000"/>
            <a:ext cx="70866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How would the waters of Egypt turn to blood? (7:19)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Aaron would push Pharaoh into the water.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Aaron would take his staff and throw it into the river.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Aaron would take his staff and stretch out his hand over the waters.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Aaron would take his staff and walk into the Nile.</a:t>
            </a:r>
          </a:p>
        </p:txBody>
      </p:sp>
    </p:spTree>
    <p:extLst>
      <p:ext uri="{BB962C8B-B14F-4D97-AF65-F5344CB8AC3E}">
        <p14:creationId xmlns:p14="http://schemas.microsoft.com/office/powerpoint/2010/main" val="15448967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5EC0C8F-4178-4674-A11C-BA16160D2AEB}"/>
              </a:ext>
            </a:extLst>
          </p:cNvPr>
          <p:cNvSpPr/>
          <p:nvPr/>
        </p:nvSpPr>
        <p:spPr>
          <a:xfrm>
            <a:off x="1028700" y="762000"/>
            <a:ext cx="70866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How would the waters of Egypt turn to blood? (7:19)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Aaron would push Pharaoh into the water.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Aaron would take his staff and throw it into the river. 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rgbClr val="FFFF00"/>
                </a:solidFill>
              </a:rPr>
              <a:t>Aaron would take his staff and stretch out his hand over the waters.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Aaron would take his staff and walk into the Nile.</a:t>
            </a:r>
          </a:p>
        </p:txBody>
      </p:sp>
    </p:spTree>
    <p:extLst>
      <p:ext uri="{BB962C8B-B14F-4D97-AF65-F5344CB8AC3E}">
        <p14:creationId xmlns:p14="http://schemas.microsoft.com/office/powerpoint/2010/main" val="7601765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A9D2712-C725-496F-B66F-970AD24E6A57}"/>
              </a:ext>
            </a:extLst>
          </p:cNvPr>
          <p:cNvSpPr/>
          <p:nvPr/>
        </p:nvSpPr>
        <p:spPr>
          <a:xfrm>
            <a:off x="990600" y="920621"/>
            <a:ext cx="67818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happened after the Nile turned to blood? (7:22- 24)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The “magicians did the same thing by their secret arts.”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The magicians could not copy this miracle.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Pharaoh finally realized how powerful the Lord is.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10222026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A9D2712-C725-496F-B66F-970AD24E6A57}"/>
              </a:ext>
            </a:extLst>
          </p:cNvPr>
          <p:cNvSpPr/>
          <p:nvPr/>
        </p:nvSpPr>
        <p:spPr>
          <a:xfrm>
            <a:off x="990600" y="920621"/>
            <a:ext cx="67818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happened after the Nile turned to blood? (7:22- 24)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rgbClr val="FFFF00"/>
                </a:solidFill>
              </a:rPr>
              <a:t>The “magicians did the same thing by their secret arts.”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The magicians could not copy this miracle.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Pharaoh finally realized how powerful the Lord is.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499125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3333F89-ADDD-4B76-935A-84915359C97A}"/>
              </a:ext>
            </a:extLst>
          </p:cNvPr>
          <p:cNvSpPr/>
          <p:nvPr/>
        </p:nvSpPr>
        <p:spPr>
          <a:xfrm>
            <a:off x="952500" y="1066800"/>
            <a:ext cx="7239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did the Lord say when He spoke to Moses in Egypt? (6:28-29)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“Moses quit giving me excises!”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“It’s time to do the miracles I taught you.” 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rgbClr val="FFFF00"/>
                </a:solidFill>
              </a:rPr>
              <a:t>“I am the Lord. Tell Pharaoh king of Egypt everything I tell you.”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“Moses you can go back to Midian now.” </a:t>
            </a:r>
          </a:p>
        </p:txBody>
      </p:sp>
    </p:spTree>
    <p:extLst>
      <p:ext uri="{BB962C8B-B14F-4D97-AF65-F5344CB8AC3E}">
        <p14:creationId xmlns:p14="http://schemas.microsoft.com/office/powerpoint/2010/main" val="17699083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64F995C-FA65-4393-B642-CBB12CEEEBFD}"/>
              </a:ext>
            </a:extLst>
          </p:cNvPr>
          <p:cNvSpPr/>
          <p:nvPr/>
        </p:nvSpPr>
        <p:spPr>
          <a:xfrm>
            <a:off x="1143000" y="1028343"/>
            <a:ext cx="6858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After the Nile turned to blood, what did the Egyptians do to get drinking water? (7:24)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They traveled to Midian.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They traveled to Canaan.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They dug along the Nile for drinking water.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88594760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64F995C-FA65-4393-B642-CBB12CEEEBFD}"/>
              </a:ext>
            </a:extLst>
          </p:cNvPr>
          <p:cNvSpPr/>
          <p:nvPr/>
        </p:nvSpPr>
        <p:spPr>
          <a:xfrm>
            <a:off x="1143000" y="1028343"/>
            <a:ext cx="6858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After the Nile turned to blood, what did the Egyptians do to get drinking water? (7:24)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They traveled to Midian.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They traveled to Canaan. </a:t>
            </a:r>
          </a:p>
          <a:p>
            <a:pPr marL="514350" indent="-5143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They dug along the Nile for drinking water.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3668018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D44820F-C71E-4EB1-A7BD-C6668B7499AA}"/>
              </a:ext>
            </a:extLst>
          </p:cNvPr>
          <p:cNvSpPr/>
          <p:nvPr/>
        </p:nvSpPr>
        <p:spPr>
          <a:xfrm>
            <a:off x="914400" y="685800"/>
            <a:ext cx="7239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question did Moses ask the Lord? (6:30)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“Since I speak with faltering lips, why would Pharaoh listen to me?”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“Since I am uneducated, how can I talk to Pharaoh?”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“Since I feel sick, can someone else go to Pharaoh?”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“Since I am getting old, why do you want me to go?”</a:t>
            </a:r>
          </a:p>
        </p:txBody>
      </p:sp>
    </p:spTree>
    <p:extLst>
      <p:ext uri="{BB962C8B-B14F-4D97-AF65-F5344CB8AC3E}">
        <p14:creationId xmlns:p14="http://schemas.microsoft.com/office/powerpoint/2010/main" val="2561898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D44820F-C71E-4EB1-A7BD-C6668B7499AA}"/>
              </a:ext>
            </a:extLst>
          </p:cNvPr>
          <p:cNvSpPr/>
          <p:nvPr/>
        </p:nvSpPr>
        <p:spPr>
          <a:xfrm>
            <a:off x="914400" y="685800"/>
            <a:ext cx="7239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question did Moses ask the Lord? (6:30)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rgbClr val="FFFF00"/>
                </a:solidFill>
              </a:rPr>
              <a:t>“Since I speak with faltering lips, why would Pharaoh listen to me?”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“Since I am uneducated, how can I talk to Pharaoh?”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“Since I feel sick, can someone else go to Pharaoh?”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“Since I am getting old, why do you want me to go?”</a:t>
            </a:r>
          </a:p>
        </p:txBody>
      </p:sp>
    </p:spTree>
    <p:extLst>
      <p:ext uri="{BB962C8B-B14F-4D97-AF65-F5344CB8AC3E}">
        <p14:creationId xmlns:p14="http://schemas.microsoft.com/office/powerpoint/2010/main" val="1596059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6511F07-5D1A-4ACE-B1F9-27C9D8B25D76}"/>
              </a:ext>
            </a:extLst>
          </p:cNvPr>
          <p:cNvSpPr/>
          <p:nvPr/>
        </p:nvSpPr>
        <p:spPr>
          <a:xfrm>
            <a:off x="914400" y="843677"/>
            <a:ext cx="73914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/>
              <a:t>What did God say Moses and Aaron would be? (7:1) </a:t>
            </a:r>
          </a:p>
          <a:p>
            <a:endParaRPr lang="en-US" sz="3000" b="1" dirty="0"/>
          </a:p>
          <a:p>
            <a:pPr marL="514350" indent="-514350">
              <a:buAutoNum type="arabicPeriod"/>
            </a:pPr>
            <a:r>
              <a:rPr lang="en-US" sz="3000" b="1" dirty="0"/>
              <a:t>Moses would be like God to Pharaoh and Aaron would be his prophet. </a:t>
            </a:r>
          </a:p>
          <a:p>
            <a:pPr marL="514350" indent="-514350">
              <a:buAutoNum type="arabicPeriod"/>
            </a:pPr>
            <a:r>
              <a:rPr lang="en-US" sz="3000" b="1" dirty="0"/>
              <a:t>Moses would be a prophet to Pharaoh and Aaron would be his servant. </a:t>
            </a:r>
          </a:p>
          <a:p>
            <a:pPr marL="514350" indent="-514350">
              <a:buAutoNum type="arabicPeriod"/>
            </a:pPr>
            <a:r>
              <a:rPr lang="en-US" sz="3000" b="1" dirty="0"/>
              <a:t>Moses would be a magician to Pharaoh and Aaron would be his helper. </a:t>
            </a:r>
          </a:p>
          <a:p>
            <a:pPr marL="514350" indent="-514350">
              <a:buAutoNum type="arabicPeriod"/>
            </a:pPr>
            <a:r>
              <a:rPr lang="en-US" sz="3000" b="1" dirty="0"/>
              <a:t>Moses would be a king to Pharaoh and Aaron would be his advisor. </a:t>
            </a:r>
          </a:p>
        </p:txBody>
      </p:sp>
    </p:spTree>
    <p:extLst>
      <p:ext uri="{BB962C8B-B14F-4D97-AF65-F5344CB8AC3E}">
        <p14:creationId xmlns:p14="http://schemas.microsoft.com/office/powerpoint/2010/main" val="3755293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6511F07-5D1A-4ACE-B1F9-27C9D8B25D76}"/>
              </a:ext>
            </a:extLst>
          </p:cNvPr>
          <p:cNvSpPr/>
          <p:nvPr/>
        </p:nvSpPr>
        <p:spPr>
          <a:xfrm>
            <a:off x="914400" y="843677"/>
            <a:ext cx="73914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/>
              <a:t>What did God say Moses and Aaron would be? (7:1) </a:t>
            </a:r>
          </a:p>
          <a:p>
            <a:endParaRPr lang="en-US" sz="3000" b="1" dirty="0"/>
          </a:p>
          <a:p>
            <a:pPr marL="514350" indent="-514350">
              <a:buAutoNum type="arabicPeriod"/>
            </a:pPr>
            <a:r>
              <a:rPr lang="en-US" sz="3000" b="1" dirty="0">
                <a:solidFill>
                  <a:srgbClr val="FFFF00"/>
                </a:solidFill>
              </a:rPr>
              <a:t>Moses would be like God to Pharaoh and Aaron would be his prophet. </a:t>
            </a:r>
          </a:p>
          <a:p>
            <a:pPr marL="514350" indent="-514350">
              <a:buAutoNum type="arabicPeriod"/>
            </a:pPr>
            <a:r>
              <a:rPr lang="en-US" sz="3000" b="1" dirty="0"/>
              <a:t>Moses would be a prophet to Pharaoh and Aaron would be his servant. </a:t>
            </a:r>
          </a:p>
          <a:p>
            <a:pPr marL="514350" indent="-514350">
              <a:buAutoNum type="arabicPeriod"/>
            </a:pPr>
            <a:r>
              <a:rPr lang="en-US" sz="3000" b="1" dirty="0"/>
              <a:t>Moses would be a magician to Pharaoh and Aaron would be his helper. </a:t>
            </a:r>
          </a:p>
          <a:p>
            <a:pPr marL="514350" indent="-514350">
              <a:buAutoNum type="arabicPeriod"/>
            </a:pPr>
            <a:r>
              <a:rPr lang="en-US" sz="3000" b="1" dirty="0"/>
              <a:t>Moses would be a king to Pharaoh and Aaron would be his advisor. </a:t>
            </a:r>
          </a:p>
        </p:txBody>
      </p:sp>
    </p:spTree>
    <p:extLst>
      <p:ext uri="{BB962C8B-B14F-4D97-AF65-F5344CB8AC3E}">
        <p14:creationId xmlns:p14="http://schemas.microsoft.com/office/powerpoint/2010/main" val="34717302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7F3F929-A5FC-4BA7-83DB-4DA601CA5165}"/>
              </a:ext>
            </a:extLst>
          </p:cNvPr>
          <p:cNvSpPr/>
          <p:nvPr/>
        </p:nvSpPr>
        <p:spPr>
          <a:xfrm>
            <a:off x="1143000" y="838200"/>
            <a:ext cx="6858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What would happen to Pharaoh’s heart even through the Lord would multiply His signs and wonders? (7:3) </a:t>
            </a:r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/>
              <a:t>It would be softened.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It would be weakened.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It would be hardened.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It would be broken. </a:t>
            </a:r>
          </a:p>
        </p:txBody>
      </p:sp>
    </p:spTree>
    <p:extLst>
      <p:ext uri="{BB962C8B-B14F-4D97-AF65-F5344CB8AC3E}">
        <p14:creationId xmlns:p14="http://schemas.microsoft.com/office/powerpoint/2010/main" val="1301999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7F3F929-A5FC-4BA7-83DB-4DA601CA5165}"/>
              </a:ext>
            </a:extLst>
          </p:cNvPr>
          <p:cNvSpPr/>
          <p:nvPr/>
        </p:nvSpPr>
        <p:spPr>
          <a:xfrm>
            <a:off x="1143000" y="838200"/>
            <a:ext cx="6858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What would happen to Pharaoh’s heart even through the Lord would multiply His signs and wonders? (7:3) </a:t>
            </a:r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/>
              <a:t>It would be softened.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It would be weakened. </a:t>
            </a:r>
          </a:p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FF00"/>
                </a:solidFill>
              </a:rPr>
              <a:t>It would be hardened.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It would be broken. </a:t>
            </a:r>
          </a:p>
        </p:txBody>
      </p:sp>
    </p:spTree>
    <p:extLst>
      <p:ext uri="{BB962C8B-B14F-4D97-AF65-F5344CB8AC3E}">
        <p14:creationId xmlns:p14="http://schemas.microsoft.com/office/powerpoint/2010/main" val="33282014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1500</Words>
  <Application>Microsoft Office PowerPoint</Application>
  <PresentationFormat>On-screen Show (4:3)</PresentationFormat>
  <Paragraphs>182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4" baseType="lpstr">
      <vt:lpstr>Arial</vt:lpstr>
      <vt:lpstr>Calibri</vt:lpstr>
      <vt:lpstr>1_Office Theme</vt:lpstr>
      <vt:lpstr>EXODUS Dig Site 6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&amp; 2nd Samuel Dig Site 6</dc:title>
  <dc:creator>Kathy Randels</dc:creator>
  <cp:lastModifiedBy>Kathy Randels</cp:lastModifiedBy>
  <cp:revision>17</cp:revision>
  <dcterms:created xsi:type="dcterms:W3CDTF">2016-04-21T15:09:06Z</dcterms:created>
  <dcterms:modified xsi:type="dcterms:W3CDTF">2020-05-30T19:46:24Z</dcterms:modified>
</cp:coreProperties>
</file>