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4B4634-FDCC-40CA-8831-0019DC4C07B3}"/>
              </a:ext>
            </a:extLst>
          </p:cNvPr>
          <p:cNvSpPr/>
          <p:nvPr/>
        </p:nvSpPr>
        <p:spPr>
          <a:xfrm>
            <a:off x="1143000" y="1066800"/>
            <a:ext cx="64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would no destructive plague touch the Israelites? (12:13)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blood would be a sign for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see the blood.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pass over their houses.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5771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4B4634-FDCC-40CA-8831-0019DC4C07B3}"/>
              </a:ext>
            </a:extLst>
          </p:cNvPr>
          <p:cNvSpPr/>
          <p:nvPr/>
        </p:nvSpPr>
        <p:spPr>
          <a:xfrm>
            <a:off x="1143000" y="1066800"/>
            <a:ext cx="64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would no destructive plague touch the Israelites? (12:13)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blood would be a sign for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see the blood.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would pass over their houses.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2139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D0CD97-46F6-4AC7-8FC9-5CC3600AA0F0}"/>
              </a:ext>
            </a:extLst>
          </p:cNvPr>
          <p:cNvSpPr/>
          <p:nvPr/>
        </p:nvSpPr>
        <p:spPr>
          <a:xfrm>
            <a:off x="1295400" y="9906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Israelites to do to celebrate the Passover? (12:14-16)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Eat bread without yeast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Remove the yeast from their houses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Hold a sacred assembly on the first and seventh days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5297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D0CD97-46F6-4AC7-8FC9-5CC3600AA0F0}"/>
              </a:ext>
            </a:extLst>
          </p:cNvPr>
          <p:cNvSpPr/>
          <p:nvPr/>
        </p:nvSpPr>
        <p:spPr>
          <a:xfrm>
            <a:off x="1295400" y="9906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Israelites to do to celebrate the Passover? (12:14-16)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Eat bread without yeast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Remove the yeast from their houses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Hold a sacred assembly on the first and seventh days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5478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FD7FC8-A697-4556-9B92-B9B5F21D3592}"/>
              </a:ext>
            </a:extLst>
          </p:cNvPr>
          <p:cNvSpPr/>
          <p:nvPr/>
        </p:nvSpPr>
        <p:spPr>
          <a:xfrm>
            <a:off x="1143000" y="12954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to be a lasting ordinance for generations to come? (12:17)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Festival of Unleavened Bread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plagues of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directions for making bricks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94798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FD7FC8-A697-4556-9B92-B9B5F21D3592}"/>
              </a:ext>
            </a:extLst>
          </p:cNvPr>
          <p:cNvSpPr/>
          <p:nvPr/>
        </p:nvSpPr>
        <p:spPr>
          <a:xfrm>
            <a:off x="1143000" y="12954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to be a lasting ordinance for generations to come? (12:17)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Festival of Unleavened Bread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plagues of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directions for making bricks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1593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B8C162-8876-4FE0-AA40-A4C37BC68C7B}"/>
              </a:ext>
            </a:extLst>
          </p:cNvPr>
          <p:cNvSpPr/>
          <p:nvPr/>
        </p:nvSpPr>
        <p:spPr>
          <a:xfrm>
            <a:off x="10668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people to do with the hyssop? (12:22)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Dip it into the basin and use it to put blood on the doorframe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Dry it and save it for the next Passover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Roast it to eat with the Passover lamb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Dip it into water and sprinkle the door</a:t>
            </a:r>
          </a:p>
        </p:txBody>
      </p:sp>
    </p:spTree>
    <p:extLst>
      <p:ext uri="{BB962C8B-B14F-4D97-AF65-F5344CB8AC3E}">
        <p14:creationId xmlns:p14="http://schemas.microsoft.com/office/powerpoint/2010/main" val="39149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B8C162-8876-4FE0-AA40-A4C37BC68C7B}"/>
              </a:ext>
            </a:extLst>
          </p:cNvPr>
          <p:cNvSpPr/>
          <p:nvPr/>
        </p:nvSpPr>
        <p:spPr>
          <a:xfrm>
            <a:off x="10668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people to do with the hyssop? (12:22)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Dip it into the basin and use it to put blood on the doorframe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Dry it and save it for the next Passover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Roast it to eat with the Passover lamb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Dip it into water and sprinkle the door</a:t>
            </a:r>
          </a:p>
        </p:txBody>
      </p:sp>
    </p:spTree>
    <p:extLst>
      <p:ext uri="{BB962C8B-B14F-4D97-AF65-F5344CB8AC3E}">
        <p14:creationId xmlns:p14="http://schemas.microsoft.com/office/powerpoint/2010/main" val="424279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72BABA-72C6-44E6-B47B-83149AEA9A52}"/>
              </a:ext>
            </a:extLst>
          </p:cNvPr>
          <p:cNvSpPr/>
          <p:nvPr/>
        </p:nvSpPr>
        <p:spPr>
          <a:xfrm>
            <a:off x="9144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Lord tell the Israelites to stay inside their homes? (12:22-23)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Lord was sending a deadly swarm to kill all who were outside.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was sending an army through Goshen to kill all firstborn sons.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was going to strike down firstborn sons of those who had no blood on their doorframes.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540661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72BABA-72C6-44E6-B47B-83149AEA9A52}"/>
              </a:ext>
            </a:extLst>
          </p:cNvPr>
          <p:cNvSpPr/>
          <p:nvPr/>
        </p:nvSpPr>
        <p:spPr>
          <a:xfrm>
            <a:off x="914400" y="7620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Lord tell the Israelites to stay inside their homes? (12:22-23)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Lord was sending a deadly swarm to kill all who were outside.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was sending an army through Goshen to kill all firstborn sons.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Lord was going to strike down firstborn sons of those who had no blood on their doorframes.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4622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AA35DF-DD55-4042-A751-50DB42878B04}"/>
              </a:ext>
            </a:extLst>
          </p:cNvPr>
          <p:cNvSpPr/>
          <p:nvPr/>
        </p:nvSpPr>
        <p:spPr>
          <a:xfrm>
            <a:off x="1219200" y="1166842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On the 10th day of the month, what was each Israelite man to take for his family? (12:3/5)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 year-old lamb, either sheep or goat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year-old calf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dove or pigeon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pheasant or chicken</a:t>
            </a:r>
          </a:p>
        </p:txBody>
      </p:sp>
    </p:spTree>
    <p:extLst>
      <p:ext uri="{BB962C8B-B14F-4D97-AF65-F5344CB8AC3E}">
        <p14:creationId xmlns:p14="http://schemas.microsoft.com/office/powerpoint/2010/main" val="2617631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E132AC-1E20-4DE6-972D-9AB65629DA67}"/>
              </a:ext>
            </a:extLst>
          </p:cNvPr>
          <p:cNvSpPr/>
          <p:nvPr/>
        </p:nvSpPr>
        <p:spPr>
          <a:xfrm>
            <a:off x="11811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Who were the Israelites to tell about the Passover sacrifice and how the Lord struck down the Egyptians? (12:26-27)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of Canaan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elderly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neighbors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Their children</a:t>
            </a:r>
          </a:p>
        </p:txBody>
      </p:sp>
    </p:spTree>
    <p:extLst>
      <p:ext uri="{BB962C8B-B14F-4D97-AF65-F5344CB8AC3E}">
        <p14:creationId xmlns:p14="http://schemas.microsoft.com/office/powerpoint/2010/main" val="2880292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E132AC-1E20-4DE6-972D-9AB65629DA67}"/>
              </a:ext>
            </a:extLst>
          </p:cNvPr>
          <p:cNvSpPr/>
          <p:nvPr/>
        </p:nvSpPr>
        <p:spPr>
          <a:xfrm>
            <a:off x="1181100" y="116684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Who were the Israelites to tell about the Passover sacrifice and how the Lord struck down the Egyptians? (12:26-27)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of Canaan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elderly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neighbors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Their children</a:t>
            </a:r>
          </a:p>
        </p:txBody>
      </p:sp>
    </p:spTree>
    <p:extLst>
      <p:ext uri="{BB962C8B-B14F-4D97-AF65-F5344CB8AC3E}">
        <p14:creationId xmlns:p14="http://schemas.microsoft.com/office/powerpoint/2010/main" val="1246903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C66E3A-6E08-42DC-B8AB-A9FDC558D239}"/>
              </a:ext>
            </a:extLst>
          </p:cNvPr>
          <p:cNvSpPr/>
          <p:nvPr/>
        </p:nvSpPr>
        <p:spPr>
          <a:xfrm>
            <a:off x="1143000" y="12192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heard in Egypt at midnight when the Lord struck down all the firstborn? (12:30)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 sound at all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Dogs barking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Loud wailing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Thunder</a:t>
            </a:r>
          </a:p>
        </p:txBody>
      </p:sp>
    </p:spTree>
    <p:extLst>
      <p:ext uri="{BB962C8B-B14F-4D97-AF65-F5344CB8AC3E}">
        <p14:creationId xmlns:p14="http://schemas.microsoft.com/office/powerpoint/2010/main" val="2163292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C66E3A-6E08-42DC-B8AB-A9FDC558D239}"/>
              </a:ext>
            </a:extLst>
          </p:cNvPr>
          <p:cNvSpPr/>
          <p:nvPr/>
        </p:nvSpPr>
        <p:spPr>
          <a:xfrm>
            <a:off x="1143000" y="1219200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heard in Egypt at midnight when the Lord struck down all the firstborn? (12:30)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 sound at all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Dogs barking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Loud wailing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Thunder</a:t>
            </a:r>
          </a:p>
        </p:txBody>
      </p:sp>
    </p:spTree>
    <p:extLst>
      <p:ext uri="{BB962C8B-B14F-4D97-AF65-F5344CB8AC3E}">
        <p14:creationId xmlns:p14="http://schemas.microsoft.com/office/powerpoint/2010/main" val="1162828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2F5351-D5D6-4394-8845-CE648E66F3D9}"/>
              </a:ext>
            </a:extLst>
          </p:cNvPr>
          <p:cNvSpPr/>
          <p:nvPr/>
        </p:nvSpPr>
        <p:spPr>
          <a:xfrm>
            <a:off x="914400" y="838200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Why did Pharaoh summon Moses and Aaron during the night? (12:31-32)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He told them to leave, to take their flocks and herds with them, and to bless him.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ordered the guards to throw them in prison.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told them they could never leave Egypt.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told them to leave everything behind and just go. </a:t>
            </a:r>
          </a:p>
        </p:txBody>
      </p:sp>
    </p:spTree>
    <p:extLst>
      <p:ext uri="{BB962C8B-B14F-4D97-AF65-F5344CB8AC3E}">
        <p14:creationId xmlns:p14="http://schemas.microsoft.com/office/powerpoint/2010/main" val="1184360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2F5351-D5D6-4394-8845-CE648E66F3D9}"/>
              </a:ext>
            </a:extLst>
          </p:cNvPr>
          <p:cNvSpPr/>
          <p:nvPr/>
        </p:nvSpPr>
        <p:spPr>
          <a:xfrm>
            <a:off x="914400" y="838200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Why did Pharaoh summon Moses and Aaron during the night? (12:31-32)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He told them to leave, to take their flocks and herds with them, and to bless him.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ordered the guards to throw them in prison.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told them they could never leave Egypt.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told them to leave everything behind and just go. </a:t>
            </a:r>
          </a:p>
        </p:txBody>
      </p:sp>
    </p:spTree>
    <p:extLst>
      <p:ext uri="{BB962C8B-B14F-4D97-AF65-F5344CB8AC3E}">
        <p14:creationId xmlns:p14="http://schemas.microsoft.com/office/powerpoint/2010/main" val="15972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E98FF6-3239-46F8-8140-95A9C564927C}"/>
              </a:ext>
            </a:extLst>
          </p:cNvPr>
          <p:cNvSpPr/>
          <p:nvPr/>
        </p:nvSpPr>
        <p:spPr>
          <a:xfrm>
            <a:off x="990600" y="1166842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Israelites carry on their shoulders? (12:34)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Bundles of clothes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Kneading troughs with dough wrapped in clothing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Children too young to walk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Blankets and sleeping mats</a:t>
            </a:r>
          </a:p>
        </p:txBody>
      </p:sp>
    </p:spTree>
    <p:extLst>
      <p:ext uri="{BB962C8B-B14F-4D97-AF65-F5344CB8AC3E}">
        <p14:creationId xmlns:p14="http://schemas.microsoft.com/office/powerpoint/2010/main" val="1187285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E98FF6-3239-46F8-8140-95A9C564927C}"/>
              </a:ext>
            </a:extLst>
          </p:cNvPr>
          <p:cNvSpPr/>
          <p:nvPr/>
        </p:nvSpPr>
        <p:spPr>
          <a:xfrm>
            <a:off x="990600" y="1166842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Israelites carry on their shoulders? (12:34)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Bundles of clothes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Kneading troughs with dough wrapped in clothing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Children too young to walk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Blankets and sleeping mats</a:t>
            </a:r>
          </a:p>
        </p:txBody>
      </p:sp>
    </p:spTree>
    <p:extLst>
      <p:ext uri="{BB962C8B-B14F-4D97-AF65-F5344CB8AC3E}">
        <p14:creationId xmlns:p14="http://schemas.microsoft.com/office/powerpoint/2010/main" val="1562841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BCE7DA-5C5A-466F-99C6-DA9D69F3535A}"/>
              </a:ext>
            </a:extLst>
          </p:cNvPr>
          <p:cNvSpPr/>
          <p:nvPr/>
        </p:nvSpPr>
        <p:spPr>
          <a:xfrm>
            <a:off x="9906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Israelites plunder from the Egyptians? (12:35-36)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Clothing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09410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BCE7DA-5C5A-466F-99C6-DA9D69F3535A}"/>
              </a:ext>
            </a:extLst>
          </p:cNvPr>
          <p:cNvSpPr/>
          <p:nvPr/>
        </p:nvSpPr>
        <p:spPr>
          <a:xfrm>
            <a:off x="9906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Israelites plunder from the Egyptians? (12:35-36)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Silver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Gold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Clothing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790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AA35DF-DD55-4042-A751-50DB42878B04}"/>
              </a:ext>
            </a:extLst>
          </p:cNvPr>
          <p:cNvSpPr/>
          <p:nvPr/>
        </p:nvSpPr>
        <p:spPr>
          <a:xfrm>
            <a:off x="1219200" y="1166842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On the 10th day of the month, what was each Israelite man to take for his family? (12:3/5)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 year-old lamb, either sheep or goat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year-old calf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dove or pigeon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pheasant or chicken</a:t>
            </a:r>
          </a:p>
        </p:txBody>
      </p:sp>
    </p:spTree>
    <p:extLst>
      <p:ext uri="{BB962C8B-B14F-4D97-AF65-F5344CB8AC3E}">
        <p14:creationId xmlns:p14="http://schemas.microsoft.com/office/powerpoint/2010/main" val="3179409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148B15-FA3A-4B9B-8F5F-7821B96F76E7}"/>
              </a:ext>
            </a:extLst>
          </p:cNvPr>
          <p:cNvSpPr/>
          <p:nvPr/>
        </p:nvSpPr>
        <p:spPr>
          <a:xfrm>
            <a:off x="990600" y="9144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Passover when Pharaoh said the Israelites could go? (12:37-38, 42)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traveled from Rameses to Sukkoth.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Many other people went with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“The Lord kept vigil that night to bring them out of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16806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148B15-FA3A-4B9B-8F5F-7821B96F76E7}"/>
              </a:ext>
            </a:extLst>
          </p:cNvPr>
          <p:cNvSpPr/>
          <p:nvPr/>
        </p:nvSpPr>
        <p:spPr>
          <a:xfrm>
            <a:off x="990600" y="9144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after the Passover when Pharaoh said the Israelites could go? (12:37-38, 42)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traveled from Rameses to Sukkoth.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Many other people went with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“The Lord kept vigil that night to bring them out of Egypt.”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986834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07B43D-0BAA-413D-A315-0355BED21F41}"/>
              </a:ext>
            </a:extLst>
          </p:cNvPr>
          <p:cNvSpPr/>
          <p:nvPr/>
        </p:nvSpPr>
        <p:spPr>
          <a:xfrm>
            <a:off x="1219200" y="1295400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long did the Israelites live in Egypt? (12:40-41)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500 years, to the very hour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430 years, to the very day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800 years exactly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349352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07B43D-0BAA-413D-A315-0355BED21F41}"/>
              </a:ext>
            </a:extLst>
          </p:cNvPr>
          <p:cNvSpPr/>
          <p:nvPr/>
        </p:nvSpPr>
        <p:spPr>
          <a:xfrm>
            <a:off x="1219200" y="1295400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long did the Israelites live in Egypt? (12:40-41)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500 years, to the very hour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430 years, to the very day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800 years exactly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1232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999A5C-1FD9-4C55-80DC-2C2F749E5C67}"/>
              </a:ext>
            </a:extLst>
          </p:cNvPr>
          <p:cNvSpPr/>
          <p:nvPr/>
        </p:nvSpPr>
        <p:spPr>
          <a:xfrm>
            <a:off x="914400" y="6096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Israelites to do with the sheep or goats they chose? (12:6-8)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Keep the animals as a reminder of God’s faithfulness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Roast and eat the meat and put the blood on the sides and tops of their doorframes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Burn the animals completely on an altar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Take them along when they left Egypt</a:t>
            </a:r>
          </a:p>
        </p:txBody>
      </p:sp>
    </p:spTree>
    <p:extLst>
      <p:ext uri="{BB962C8B-B14F-4D97-AF65-F5344CB8AC3E}">
        <p14:creationId xmlns:p14="http://schemas.microsoft.com/office/powerpoint/2010/main" val="74352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999A5C-1FD9-4C55-80DC-2C2F749E5C67}"/>
              </a:ext>
            </a:extLst>
          </p:cNvPr>
          <p:cNvSpPr/>
          <p:nvPr/>
        </p:nvSpPr>
        <p:spPr>
          <a:xfrm>
            <a:off x="914400" y="6096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were the Israelites to do with the sheep or goats they chose? (12:6-8)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Keep the animals as a reminder of God’s faithfulness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Roast and eat the meat and put the blood on the sides and tops of their doorframes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Burn the animals completely on an altar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Take them along when they left Egypt</a:t>
            </a:r>
          </a:p>
        </p:txBody>
      </p:sp>
    </p:spTree>
    <p:extLst>
      <p:ext uri="{BB962C8B-B14F-4D97-AF65-F5344CB8AC3E}">
        <p14:creationId xmlns:p14="http://schemas.microsoft.com/office/powerpoint/2010/main" val="124569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F4D8CE-E454-4606-AB3B-4ED40FDECFE7}"/>
              </a:ext>
            </a:extLst>
          </p:cNvPr>
          <p:cNvSpPr/>
          <p:nvPr/>
        </p:nvSpPr>
        <p:spPr>
          <a:xfrm>
            <a:off x="9144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the Israelites to eat the Passover meal? (12:11)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With their cloaks tucked into their belts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their sandals on and staffs in hand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haste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77382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F4D8CE-E454-4606-AB3B-4ED40FDECFE7}"/>
              </a:ext>
            </a:extLst>
          </p:cNvPr>
          <p:cNvSpPr/>
          <p:nvPr/>
        </p:nvSpPr>
        <p:spPr>
          <a:xfrm>
            <a:off x="9144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the Israelites to eat the Passover meal? (12:11)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With their cloaks tucked into their belts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their sandals on and staffs in hand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haste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09511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4DB0A7-B24D-421A-9AD1-7D5EDB0FB9E5}"/>
              </a:ext>
            </a:extLst>
          </p:cNvPr>
          <p:cNvSpPr/>
          <p:nvPr/>
        </p:nvSpPr>
        <p:spPr>
          <a:xfrm>
            <a:off x="1066800" y="1143000"/>
            <a:ext cx="6781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Lord going to do when He passed through Egypt? (12:12)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Confront Pharaoh directly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Choose the sheep for each family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Strike down every firstborn and judge all the gods of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5968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4DB0A7-B24D-421A-9AD1-7D5EDB0FB9E5}"/>
              </a:ext>
            </a:extLst>
          </p:cNvPr>
          <p:cNvSpPr/>
          <p:nvPr/>
        </p:nvSpPr>
        <p:spPr>
          <a:xfrm>
            <a:off x="1066800" y="1143000"/>
            <a:ext cx="6781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Lord going to do when He passed through Egypt? (12:12)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Confront Pharaoh directly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Choose the sheep for each family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Strike down every firstborn and judge all the gods of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24066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1328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2020-06-02T18:03:44Z</dcterms:modified>
</cp:coreProperties>
</file>