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6/4/2020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A7A985-F985-43F3-B43D-26A73A96B835}"/>
              </a:ext>
            </a:extLst>
          </p:cNvPr>
          <p:cNvSpPr/>
          <p:nvPr/>
        </p:nvSpPr>
        <p:spPr>
          <a:xfrm>
            <a:off x="1143000" y="1143000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people to do on the sixth day? (16:5)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Gather twice as much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Gather enough for their neighbors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Gather only what they could eat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Gather enough for a week</a:t>
            </a:r>
          </a:p>
        </p:txBody>
      </p:sp>
    </p:spTree>
    <p:extLst>
      <p:ext uri="{BB962C8B-B14F-4D97-AF65-F5344CB8AC3E}">
        <p14:creationId xmlns:p14="http://schemas.microsoft.com/office/powerpoint/2010/main" val="1278279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A7A985-F985-43F3-B43D-26A73A96B835}"/>
              </a:ext>
            </a:extLst>
          </p:cNvPr>
          <p:cNvSpPr/>
          <p:nvPr/>
        </p:nvSpPr>
        <p:spPr>
          <a:xfrm>
            <a:off x="1143000" y="1143000"/>
            <a:ext cx="6781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were the people to do on the sixth day? (16:5)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Gather twice as much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Gather enough for their neighbors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Gather only what they could eat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Gather enough for a week</a:t>
            </a:r>
          </a:p>
        </p:txBody>
      </p:sp>
    </p:spTree>
    <p:extLst>
      <p:ext uri="{BB962C8B-B14F-4D97-AF65-F5344CB8AC3E}">
        <p14:creationId xmlns:p14="http://schemas.microsoft.com/office/powerpoint/2010/main" val="395268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07E91F-94F4-485B-8B07-3346BC109C8D}"/>
              </a:ext>
            </a:extLst>
          </p:cNvPr>
          <p:cNvSpPr/>
          <p:nvPr/>
        </p:nvSpPr>
        <p:spPr>
          <a:xfrm>
            <a:off x="990600" y="1295400"/>
            <a:ext cx="7086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did the glory of the Lord appear in the cloud? (16:10)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While the people were gathering bread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While the men worshiped the Lord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While the Israelites worked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While Aaron spoke to the people</a:t>
            </a:r>
          </a:p>
        </p:txBody>
      </p:sp>
    </p:spTree>
    <p:extLst>
      <p:ext uri="{BB962C8B-B14F-4D97-AF65-F5344CB8AC3E}">
        <p14:creationId xmlns:p14="http://schemas.microsoft.com/office/powerpoint/2010/main" val="1551445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307E91F-94F4-485B-8B07-3346BC109C8D}"/>
              </a:ext>
            </a:extLst>
          </p:cNvPr>
          <p:cNvSpPr/>
          <p:nvPr/>
        </p:nvSpPr>
        <p:spPr>
          <a:xfrm>
            <a:off x="990600" y="1295400"/>
            <a:ext cx="7086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did the glory of the Lord appear in the cloud? (16:10)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While the people were gathering bread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While the men worshiped the Lord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While the Israelites worked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While Aaron spoke to the people</a:t>
            </a:r>
          </a:p>
        </p:txBody>
      </p:sp>
    </p:spTree>
    <p:extLst>
      <p:ext uri="{BB962C8B-B14F-4D97-AF65-F5344CB8AC3E}">
        <p14:creationId xmlns:p14="http://schemas.microsoft.com/office/powerpoint/2010/main" val="2167214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F1B6C1-87C7-4EDD-B8C0-E6E59FCF3499}"/>
              </a:ext>
            </a:extLst>
          </p:cNvPr>
          <p:cNvSpPr/>
          <p:nvPr/>
        </p:nvSpPr>
        <p:spPr>
          <a:xfrm>
            <a:off x="914400" y="856357"/>
            <a:ext cx="7239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did the Lord say the people would eat at twilight and in the morning? (16:12)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Bread at twilight and meat in the morning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Milk at twilight and cereal in the morning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Meat at twilight and bread in the morning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Mush at twilight and chicken in the morning</a:t>
            </a:r>
          </a:p>
        </p:txBody>
      </p:sp>
    </p:spTree>
    <p:extLst>
      <p:ext uri="{BB962C8B-B14F-4D97-AF65-F5344CB8AC3E}">
        <p14:creationId xmlns:p14="http://schemas.microsoft.com/office/powerpoint/2010/main" val="3280442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F1B6C1-87C7-4EDD-B8C0-E6E59FCF3499}"/>
              </a:ext>
            </a:extLst>
          </p:cNvPr>
          <p:cNvSpPr/>
          <p:nvPr/>
        </p:nvSpPr>
        <p:spPr>
          <a:xfrm>
            <a:off x="914400" y="856357"/>
            <a:ext cx="7239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/>
              <a:t>What did the Lord say the people would eat at twilight and in the morning? (16:12) </a:t>
            </a:r>
          </a:p>
          <a:p>
            <a:endParaRPr lang="en-US" sz="3000" b="1" dirty="0"/>
          </a:p>
          <a:p>
            <a:pPr marL="514350" indent="-514350">
              <a:buAutoNum type="arabicPeriod"/>
            </a:pPr>
            <a:r>
              <a:rPr lang="en-US" sz="3000" b="1" dirty="0"/>
              <a:t>Bread at twilight and meat in the morning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Milk at twilight and cereal in the morning </a:t>
            </a:r>
          </a:p>
          <a:p>
            <a:pPr marL="514350" indent="-514350">
              <a:buAutoNum type="arabicPeriod"/>
            </a:pPr>
            <a:r>
              <a:rPr lang="en-US" sz="3000" b="1" dirty="0">
                <a:solidFill>
                  <a:srgbClr val="FFFF00"/>
                </a:solidFill>
              </a:rPr>
              <a:t>Meat at twilight and bread in the morning </a:t>
            </a:r>
          </a:p>
          <a:p>
            <a:pPr marL="514350" indent="-514350">
              <a:buAutoNum type="arabicPeriod"/>
            </a:pPr>
            <a:r>
              <a:rPr lang="en-US" sz="3000" b="1" dirty="0"/>
              <a:t>Mush at twilight and chicken in the morning</a:t>
            </a:r>
          </a:p>
        </p:txBody>
      </p:sp>
    </p:spTree>
    <p:extLst>
      <p:ext uri="{BB962C8B-B14F-4D97-AF65-F5344CB8AC3E}">
        <p14:creationId xmlns:p14="http://schemas.microsoft.com/office/powerpoint/2010/main" val="145738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3E71D6-0EA4-4186-B0D2-283F5C4E85C6}"/>
              </a:ext>
            </a:extLst>
          </p:cNvPr>
          <p:cNvSpPr/>
          <p:nvPr/>
        </p:nvSpPr>
        <p:spPr>
          <a:xfrm>
            <a:off x="1257300" y="1295400"/>
            <a:ext cx="6629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that evening after the Lord promised the people meat? (16:13)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Quail covered the camp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Chickens covered the camp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It rained all evening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Frost covered the ground</a:t>
            </a:r>
          </a:p>
        </p:txBody>
      </p:sp>
    </p:spTree>
    <p:extLst>
      <p:ext uri="{BB962C8B-B14F-4D97-AF65-F5344CB8AC3E}">
        <p14:creationId xmlns:p14="http://schemas.microsoft.com/office/powerpoint/2010/main" val="525867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3E71D6-0EA4-4186-B0D2-283F5C4E85C6}"/>
              </a:ext>
            </a:extLst>
          </p:cNvPr>
          <p:cNvSpPr/>
          <p:nvPr/>
        </p:nvSpPr>
        <p:spPr>
          <a:xfrm>
            <a:off x="1257300" y="1295400"/>
            <a:ext cx="6629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that evening after the Lord promised the people meat? (16:13)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Quail covered the camp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Chickens covered the camp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It rained all evening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Frost covered the ground</a:t>
            </a:r>
          </a:p>
        </p:txBody>
      </p:sp>
    </p:spTree>
    <p:extLst>
      <p:ext uri="{BB962C8B-B14F-4D97-AF65-F5344CB8AC3E}">
        <p14:creationId xmlns:p14="http://schemas.microsoft.com/office/powerpoint/2010/main" val="336428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F4B2AA-8D93-4BAE-8FD7-6DD2AA52AD1C}"/>
              </a:ext>
            </a:extLst>
          </p:cNvPr>
          <p:cNvSpPr/>
          <p:nvPr/>
        </p:nvSpPr>
        <p:spPr>
          <a:xfrm>
            <a:off x="1143000" y="12192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bread the Lord sent look like? (16:14)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Potatoes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Thin flakes of frost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Mounds of flour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Layers of frosting</a:t>
            </a:r>
          </a:p>
        </p:txBody>
      </p:sp>
    </p:spTree>
    <p:extLst>
      <p:ext uri="{BB962C8B-B14F-4D97-AF65-F5344CB8AC3E}">
        <p14:creationId xmlns:p14="http://schemas.microsoft.com/office/powerpoint/2010/main" val="2944270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F4B2AA-8D93-4BAE-8FD7-6DD2AA52AD1C}"/>
              </a:ext>
            </a:extLst>
          </p:cNvPr>
          <p:cNvSpPr/>
          <p:nvPr/>
        </p:nvSpPr>
        <p:spPr>
          <a:xfrm>
            <a:off x="1143000" y="1219200"/>
            <a:ext cx="6629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did the bread the Lord sent look like? (16:14)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Potatoes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Thin flakes of frost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Mounds of flour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Layers of frosting</a:t>
            </a:r>
          </a:p>
        </p:txBody>
      </p:sp>
    </p:spTree>
    <p:extLst>
      <p:ext uri="{BB962C8B-B14F-4D97-AF65-F5344CB8AC3E}">
        <p14:creationId xmlns:p14="http://schemas.microsoft.com/office/powerpoint/2010/main" val="20045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970274-A29B-4C17-A1C1-43D0379FFF48}"/>
              </a:ext>
            </a:extLst>
          </p:cNvPr>
          <p:cNvSpPr/>
          <p:nvPr/>
        </p:nvSpPr>
        <p:spPr>
          <a:xfrm>
            <a:off x="838200" y="9906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were the Israelites grumbling against Moses and Aaron? (16:2-3)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thought they were going the wrong direction.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said Moses and Aaron would starve them all to death.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heard the Egyptians were coming to take them back to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860301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0468C5-CD9E-42D4-8ED3-8F71CDBA9788}"/>
              </a:ext>
            </a:extLst>
          </p:cNvPr>
          <p:cNvSpPr/>
          <p:nvPr/>
        </p:nvSpPr>
        <p:spPr>
          <a:xfrm>
            <a:off x="1066800" y="1066800"/>
            <a:ext cx="6781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much manna did each Israelite gather? (16:16-18, 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Enough for all their neighbors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Enough for the week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Enough for three days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Just as much as they needed</a:t>
            </a:r>
          </a:p>
        </p:txBody>
      </p:sp>
    </p:spTree>
    <p:extLst>
      <p:ext uri="{BB962C8B-B14F-4D97-AF65-F5344CB8AC3E}">
        <p14:creationId xmlns:p14="http://schemas.microsoft.com/office/powerpoint/2010/main" val="2118426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0468C5-CD9E-42D4-8ED3-8F71CDBA9788}"/>
              </a:ext>
            </a:extLst>
          </p:cNvPr>
          <p:cNvSpPr/>
          <p:nvPr/>
        </p:nvSpPr>
        <p:spPr>
          <a:xfrm>
            <a:off x="1066800" y="1066800"/>
            <a:ext cx="6781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much manna did each Israelite gather? (16:16-18, 21)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Enough for all their neighbors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Enough for the week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Enough for three days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Just as much as they needed</a:t>
            </a:r>
          </a:p>
        </p:txBody>
      </p:sp>
    </p:spTree>
    <p:extLst>
      <p:ext uri="{BB962C8B-B14F-4D97-AF65-F5344CB8AC3E}">
        <p14:creationId xmlns:p14="http://schemas.microsoft.com/office/powerpoint/2010/main" val="1337880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AAC113-649A-4B27-BA9D-EB4907C80630}"/>
              </a:ext>
            </a:extLst>
          </p:cNvPr>
          <p:cNvSpPr/>
          <p:nvPr/>
        </p:nvSpPr>
        <p:spPr>
          <a:xfrm>
            <a:off x="990600" y="920621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about the bread He provided? (16:16, 19, 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people were to only collect as much as they needed for that day.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were not to keep any overnight except on the sixth day.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were to gather twice as much on the sixth day.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903970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AAC113-649A-4B27-BA9D-EB4907C80630}"/>
              </a:ext>
            </a:extLst>
          </p:cNvPr>
          <p:cNvSpPr/>
          <p:nvPr/>
        </p:nvSpPr>
        <p:spPr>
          <a:xfrm>
            <a:off x="990600" y="920621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about the bread He provided? (16:16, 19, 22)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 people were to only collect as much as they needed for that day.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were not to keep any overnight except on the sixth day.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were to gather twice as much on the sixth day.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614622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C3F2DE-F49C-45E5-AF37-02BBBC766681}"/>
              </a:ext>
            </a:extLst>
          </p:cNvPr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some people did not pay attention to what Moses told them and kept part of the bread until morning? (16:20)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It was full of maggots and began to smell.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It had dried up and was hard.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It disappeared.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It turned to clay.</a:t>
            </a:r>
          </a:p>
        </p:txBody>
      </p:sp>
    </p:spTree>
    <p:extLst>
      <p:ext uri="{BB962C8B-B14F-4D97-AF65-F5344CB8AC3E}">
        <p14:creationId xmlns:p14="http://schemas.microsoft.com/office/powerpoint/2010/main" val="2371291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C3F2DE-F49C-45E5-AF37-02BBBC766681}"/>
              </a:ext>
            </a:extLst>
          </p:cNvPr>
          <p:cNvSpPr/>
          <p:nvPr/>
        </p:nvSpPr>
        <p:spPr>
          <a:xfrm>
            <a:off x="1143000" y="9144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some people did not pay attention to what Moses told them and kept part of the bread until morning? (16:20)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It was full of maggots and began to smell.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It had dried up and was hard.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It disappeared.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It turned to clay.</a:t>
            </a:r>
          </a:p>
        </p:txBody>
      </p:sp>
    </p:spTree>
    <p:extLst>
      <p:ext uri="{BB962C8B-B14F-4D97-AF65-F5344CB8AC3E}">
        <p14:creationId xmlns:p14="http://schemas.microsoft.com/office/powerpoint/2010/main" val="1072042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D84DE-636E-4275-9162-969DB57B66B7}"/>
              </a:ext>
            </a:extLst>
          </p:cNvPr>
          <p:cNvSpPr/>
          <p:nvPr/>
        </p:nvSpPr>
        <p:spPr>
          <a:xfrm>
            <a:off x="990600" y="1066800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people went out to gather bread on the seventh day? (16:27)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They found none.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found quail.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found chicken.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found bread.</a:t>
            </a:r>
          </a:p>
        </p:txBody>
      </p:sp>
    </p:spTree>
    <p:extLst>
      <p:ext uri="{BB962C8B-B14F-4D97-AF65-F5344CB8AC3E}">
        <p14:creationId xmlns:p14="http://schemas.microsoft.com/office/powerpoint/2010/main" val="368246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A9D84DE-636E-4275-9162-969DB57B66B7}"/>
              </a:ext>
            </a:extLst>
          </p:cNvPr>
          <p:cNvSpPr/>
          <p:nvPr/>
        </p:nvSpPr>
        <p:spPr>
          <a:xfrm>
            <a:off x="990600" y="1066800"/>
            <a:ext cx="70866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people went out to gather bread on the seventh day? (16:27)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They found none.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found quail.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found chicken.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They found bread.</a:t>
            </a:r>
          </a:p>
        </p:txBody>
      </p:sp>
    </p:spTree>
    <p:extLst>
      <p:ext uri="{BB962C8B-B14F-4D97-AF65-F5344CB8AC3E}">
        <p14:creationId xmlns:p14="http://schemas.microsoft.com/office/powerpoint/2010/main" val="3807505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CF38EE-9991-47AC-BFC7-0488B1A4508F}"/>
              </a:ext>
            </a:extLst>
          </p:cNvPr>
          <p:cNvSpPr/>
          <p:nvPr/>
        </p:nvSpPr>
        <p:spPr>
          <a:xfrm>
            <a:off x="990600" y="12192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about gathering bread on the seventh day? (16:29)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“Those people will find bread but no quail.”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“Everyone is to stay where they are on the seventh day.”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send snakes to kill them.”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None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865006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CF38EE-9991-47AC-BFC7-0488B1A4508F}"/>
              </a:ext>
            </a:extLst>
          </p:cNvPr>
          <p:cNvSpPr/>
          <p:nvPr/>
        </p:nvSpPr>
        <p:spPr>
          <a:xfrm>
            <a:off x="990600" y="1219200"/>
            <a:ext cx="7162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about gathering bread on the seventh day? (16:29)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“Those people will find bread but no quail.”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“Everyone is to stay where they are on the seventh day.”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send snakes to kill them.”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None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033173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970274-A29B-4C17-A1C1-43D0379FFF48}"/>
              </a:ext>
            </a:extLst>
          </p:cNvPr>
          <p:cNvSpPr/>
          <p:nvPr/>
        </p:nvSpPr>
        <p:spPr>
          <a:xfrm>
            <a:off x="838200" y="9906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were the Israelites grumbling against Moses and Aaron? (16:2-3)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thought they were going the wrong direction.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They said Moses and Aaron would starve them all to death.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heard the Egyptians were coming to take them back to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5937057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5058F0-8C26-40E4-BE61-18D4093BFC9D}"/>
              </a:ext>
            </a:extLst>
          </p:cNvPr>
          <p:cNvSpPr/>
          <p:nvPr/>
        </p:nvSpPr>
        <p:spPr>
          <a:xfrm>
            <a:off x="1066800" y="1166842"/>
            <a:ext cx="7086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second thing the Israelites complained about? (17:1-2)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did not want to eat quail.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didn’t like having to move from place to place.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There was no water to drink.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034513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5058F0-8C26-40E4-BE61-18D4093BFC9D}"/>
              </a:ext>
            </a:extLst>
          </p:cNvPr>
          <p:cNvSpPr/>
          <p:nvPr/>
        </p:nvSpPr>
        <p:spPr>
          <a:xfrm>
            <a:off x="1066800" y="1166842"/>
            <a:ext cx="7086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second thing the Israelites complained about? (17:1-2)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did not want to eat quail.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didn’t like having to move from place to place.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There was no water to drink.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0364809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B204F8-5912-4ED1-B250-D8B89FA8F749}"/>
              </a:ext>
            </a:extLst>
          </p:cNvPr>
          <p:cNvSpPr/>
          <p:nvPr/>
        </p:nvSpPr>
        <p:spPr>
          <a:xfrm>
            <a:off x="1066800" y="1166842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do to provide water for the people’s thirst? (7:5-6)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told Moses to go out in front of the people with some of the elders.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was to strike the rock at Horeb.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Water would come out of the rock.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682732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B204F8-5912-4ED1-B250-D8B89FA8F749}"/>
              </a:ext>
            </a:extLst>
          </p:cNvPr>
          <p:cNvSpPr/>
          <p:nvPr/>
        </p:nvSpPr>
        <p:spPr>
          <a:xfrm>
            <a:off x="1066800" y="1166842"/>
            <a:ext cx="7010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do to provide water for the people’s thirst? (7:5-6)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told Moses to go out in front of the people with some of the elders.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Moses was to strike the rock at Horeb.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Water would come out of the rock.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282905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C42B6A-2370-41AF-AFCE-9EEF708A0875}"/>
              </a:ext>
            </a:extLst>
          </p:cNvPr>
          <p:cNvSpPr/>
          <p:nvPr/>
        </p:nvSpPr>
        <p:spPr>
          <a:xfrm>
            <a:off x="990600" y="9906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Moses call this place </a:t>
            </a:r>
            <a:r>
              <a:rPr lang="en-US" sz="3200" b="1" dirty="0" err="1"/>
              <a:t>Massah</a:t>
            </a:r>
            <a:r>
              <a:rPr lang="en-US" sz="3200" b="1" dirty="0"/>
              <a:t> and </a:t>
            </a:r>
            <a:r>
              <a:rPr lang="en-US" sz="3200" b="1" dirty="0" err="1"/>
              <a:t>Meribah</a:t>
            </a:r>
            <a:r>
              <a:rPr lang="en-US" sz="3200" b="1" dirty="0"/>
              <a:t>? (17:7)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Because the Israelites quarreled and tested the Lord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Because the Israelites got lost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Because the Israelites found food and water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Because the Israelites started back to Egypt</a:t>
            </a:r>
          </a:p>
        </p:txBody>
      </p:sp>
    </p:spTree>
    <p:extLst>
      <p:ext uri="{BB962C8B-B14F-4D97-AF65-F5344CB8AC3E}">
        <p14:creationId xmlns:p14="http://schemas.microsoft.com/office/powerpoint/2010/main" val="14835817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C42B6A-2370-41AF-AFCE-9EEF708A0875}"/>
              </a:ext>
            </a:extLst>
          </p:cNvPr>
          <p:cNvSpPr/>
          <p:nvPr/>
        </p:nvSpPr>
        <p:spPr>
          <a:xfrm>
            <a:off x="990600" y="9906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Why did Moses call this place </a:t>
            </a:r>
            <a:r>
              <a:rPr lang="en-US" sz="3200" b="1" dirty="0" err="1"/>
              <a:t>Massah</a:t>
            </a:r>
            <a:r>
              <a:rPr lang="en-US" sz="3200" b="1" dirty="0"/>
              <a:t> and </a:t>
            </a:r>
            <a:r>
              <a:rPr lang="en-US" sz="3200" b="1" dirty="0" err="1"/>
              <a:t>Meribah</a:t>
            </a:r>
            <a:r>
              <a:rPr lang="en-US" sz="3200" b="1" dirty="0"/>
              <a:t>? (17:7)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Because the Israelites quarreled and tested the Lord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Because the Israelites got lost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Because the Israelites found food and water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Because the Israelites started back to Egypt</a:t>
            </a:r>
          </a:p>
        </p:txBody>
      </p:sp>
    </p:spTree>
    <p:extLst>
      <p:ext uri="{BB962C8B-B14F-4D97-AF65-F5344CB8AC3E}">
        <p14:creationId xmlns:p14="http://schemas.microsoft.com/office/powerpoint/2010/main" val="338447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B5B4E7-92C4-4E26-B9DE-0310282615AC}"/>
              </a:ext>
            </a:extLst>
          </p:cNvPr>
          <p:cNvSpPr/>
          <p:nvPr/>
        </p:nvSpPr>
        <p:spPr>
          <a:xfrm>
            <a:off x="12192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did the Israelites say they ate all the food they wanted? (16:3)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In Egypt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At their festivals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By the Red Sea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562161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B5B4E7-92C4-4E26-B9DE-0310282615AC}"/>
              </a:ext>
            </a:extLst>
          </p:cNvPr>
          <p:cNvSpPr/>
          <p:nvPr/>
        </p:nvSpPr>
        <p:spPr>
          <a:xfrm>
            <a:off x="1219200" y="1295400"/>
            <a:ext cx="67056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Where did the Israelites say they ate all the food they wanted? (16:3)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In Egypt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At their festivals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By the Red Sea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4050108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5FA956-9E6C-4D0E-A83A-82D5DB070001}"/>
              </a:ext>
            </a:extLst>
          </p:cNvPr>
          <p:cNvSpPr/>
          <p:nvPr/>
        </p:nvSpPr>
        <p:spPr>
          <a:xfrm>
            <a:off x="1066800" y="9906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He would do when the people complained about having no food? (16:4)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would make wheat grow in the desert.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would rain down bread.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would multiply the bread they had.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8645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5FA956-9E6C-4D0E-A83A-82D5DB070001}"/>
              </a:ext>
            </a:extLst>
          </p:cNvPr>
          <p:cNvSpPr/>
          <p:nvPr/>
        </p:nvSpPr>
        <p:spPr>
          <a:xfrm>
            <a:off x="1066800" y="9906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Lord say He would do when the people complained about having no food? (16:4)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would make wheat grow in the desert.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would rain down bread.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would multiply the bread they had.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04714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DEA4B9-3721-4B59-8C2B-2DA649E71198}"/>
              </a:ext>
            </a:extLst>
          </p:cNvPr>
          <p:cNvSpPr/>
          <p:nvPr/>
        </p:nvSpPr>
        <p:spPr>
          <a:xfrm>
            <a:off x="1104900" y="1219200"/>
            <a:ext cx="6934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often would the people gather the bread? (16:4-5)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Once a week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Every second day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Each day for six days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Only on the seventh day</a:t>
            </a:r>
          </a:p>
        </p:txBody>
      </p:sp>
    </p:spTree>
    <p:extLst>
      <p:ext uri="{BB962C8B-B14F-4D97-AF65-F5344CB8AC3E}">
        <p14:creationId xmlns:p14="http://schemas.microsoft.com/office/powerpoint/2010/main" val="1067681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8DEA4B9-3721-4B59-8C2B-2DA649E71198}"/>
              </a:ext>
            </a:extLst>
          </p:cNvPr>
          <p:cNvSpPr/>
          <p:nvPr/>
        </p:nvSpPr>
        <p:spPr>
          <a:xfrm>
            <a:off x="1104900" y="1219200"/>
            <a:ext cx="69342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How often would the people gather the bread? (16:4-5)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Once a week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Every second day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Each day for six days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Only on the seventh day</a:t>
            </a:r>
          </a:p>
        </p:txBody>
      </p:sp>
    </p:spTree>
    <p:extLst>
      <p:ext uri="{BB962C8B-B14F-4D97-AF65-F5344CB8AC3E}">
        <p14:creationId xmlns:p14="http://schemas.microsoft.com/office/powerpoint/2010/main" val="25418236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1408</Words>
  <Application>Microsoft Office PowerPoint</Application>
  <PresentationFormat>On-screen Show (4:3)</PresentationFormat>
  <Paragraphs>206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EXODUS Dig Site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2020-06-04T16:52:34Z</dcterms:modified>
</cp:coreProperties>
</file>