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28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3821E6-2E94-4881-9F6C-B5164A01A1E8}"/>
              </a:ext>
            </a:extLst>
          </p:cNvPr>
          <p:cNvSpPr/>
          <p:nvPr/>
        </p:nvSpPr>
        <p:spPr>
          <a:xfrm>
            <a:off x="914400" y="8382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people’s response when they heard what the Lord had said about them? (19:8)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complained about eating manna and quail.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said they would do everything the Lord said.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obey the Lord if He led them out of the desert.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5756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3821E6-2E94-4881-9F6C-B5164A01A1E8}"/>
              </a:ext>
            </a:extLst>
          </p:cNvPr>
          <p:cNvSpPr/>
          <p:nvPr/>
        </p:nvSpPr>
        <p:spPr>
          <a:xfrm>
            <a:off x="914400" y="838200"/>
            <a:ext cx="7239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people’s response when they heard what the Lord had said about them? (19:8)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complained about eating manna and quail.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said they would do everything the Lord said.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obey the Lord if He led them out of the desert.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2500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FC40A1-3A71-49B9-9F3C-6C6AE08A687A}"/>
              </a:ext>
            </a:extLst>
          </p:cNvPr>
          <p:cNvSpPr/>
          <p:nvPr/>
        </p:nvSpPr>
        <p:spPr>
          <a:xfrm>
            <a:off x="1143000" y="11430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Lord say He was coming to speak to Moses so the people would hear Him? (19:9)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So they would be afraid of Moses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worship God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put their trust in Moses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see the cloud </a:t>
            </a:r>
          </a:p>
        </p:txBody>
      </p:sp>
    </p:spTree>
    <p:extLst>
      <p:ext uri="{BB962C8B-B14F-4D97-AF65-F5344CB8AC3E}">
        <p14:creationId xmlns:p14="http://schemas.microsoft.com/office/powerpoint/2010/main" val="72656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FC40A1-3A71-49B9-9F3C-6C6AE08A687A}"/>
              </a:ext>
            </a:extLst>
          </p:cNvPr>
          <p:cNvSpPr/>
          <p:nvPr/>
        </p:nvSpPr>
        <p:spPr>
          <a:xfrm>
            <a:off x="1143000" y="11430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Lord say He was coming to speak to Moses so the people would hear Him? (19:9)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So they would be afraid of Moses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worship God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So they would put their trust in Moses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see the cloud </a:t>
            </a:r>
          </a:p>
        </p:txBody>
      </p:sp>
    </p:spTree>
    <p:extLst>
      <p:ext uri="{BB962C8B-B14F-4D97-AF65-F5344CB8AC3E}">
        <p14:creationId xmlns:p14="http://schemas.microsoft.com/office/powerpoint/2010/main" val="274731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CE7A08-16E0-4DFB-B47C-A22C11F8B924}"/>
              </a:ext>
            </a:extLst>
          </p:cNvPr>
          <p:cNvSpPr/>
          <p:nvPr/>
        </p:nvSpPr>
        <p:spPr>
          <a:xfrm>
            <a:off x="1066800" y="838200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people tremble? (19:16)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Thunder and lightning brought a hailstorm.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There was thunder, lightning, a thick cloud and a very loud trumpet blast.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sound of a volcano and the smell of sulfur filled the air.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4. A great wind brought a tornado. </a:t>
            </a:r>
          </a:p>
        </p:txBody>
      </p:sp>
    </p:spTree>
    <p:extLst>
      <p:ext uri="{BB962C8B-B14F-4D97-AF65-F5344CB8AC3E}">
        <p14:creationId xmlns:p14="http://schemas.microsoft.com/office/powerpoint/2010/main" val="188933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CE7A08-16E0-4DFB-B47C-A22C11F8B924}"/>
              </a:ext>
            </a:extLst>
          </p:cNvPr>
          <p:cNvSpPr/>
          <p:nvPr/>
        </p:nvSpPr>
        <p:spPr>
          <a:xfrm>
            <a:off x="1066800" y="838200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people tremble? (19:16)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Thunder and lightning brought a hailstorm.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There was thunder, lightning, a thick cloud and a very loud trumpet blast.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sound of a volcano and the smell of sulfur filled the air.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4. A great wind brought a tornado. </a:t>
            </a:r>
          </a:p>
        </p:txBody>
      </p:sp>
    </p:spTree>
    <p:extLst>
      <p:ext uri="{BB962C8B-B14F-4D97-AF65-F5344CB8AC3E}">
        <p14:creationId xmlns:p14="http://schemas.microsoft.com/office/powerpoint/2010/main" val="4119625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370311-85D9-4C17-A13A-6DDDEA2E4224}"/>
              </a:ext>
            </a:extLst>
          </p:cNvPr>
          <p:cNvSpPr/>
          <p:nvPr/>
        </p:nvSpPr>
        <p:spPr>
          <a:xfrm>
            <a:off x="990600" y="12192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Where did Moses lead the people to meet with God? (19:17)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went to the river.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stood by their tents.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went out into the desert.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stood at the foot of the mountain.</a:t>
            </a:r>
          </a:p>
        </p:txBody>
      </p:sp>
    </p:spTree>
    <p:extLst>
      <p:ext uri="{BB962C8B-B14F-4D97-AF65-F5344CB8AC3E}">
        <p14:creationId xmlns:p14="http://schemas.microsoft.com/office/powerpoint/2010/main" val="366643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370311-85D9-4C17-A13A-6DDDEA2E4224}"/>
              </a:ext>
            </a:extLst>
          </p:cNvPr>
          <p:cNvSpPr/>
          <p:nvPr/>
        </p:nvSpPr>
        <p:spPr>
          <a:xfrm>
            <a:off x="990600" y="12192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Where did Moses lead the people to meet with God? (19:17)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went to the river.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stood by their tents.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went out into the desert.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stood at the foot of the mountain.</a:t>
            </a:r>
          </a:p>
        </p:txBody>
      </p:sp>
    </p:spTree>
    <p:extLst>
      <p:ext uri="{BB962C8B-B14F-4D97-AF65-F5344CB8AC3E}">
        <p14:creationId xmlns:p14="http://schemas.microsoft.com/office/powerpoint/2010/main" val="2324126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78142E-5841-44C4-9359-C74505D41880}"/>
              </a:ext>
            </a:extLst>
          </p:cNvPr>
          <p:cNvSpPr/>
          <p:nvPr/>
        </p:nvSpPr>
        <p:spPr>
          <a:xfrm>
            <a:off x="1143000" y="10668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smoke billow up like from a furnace on Mount Sinai? (19:18)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When the Lord descended on it in fire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the people bowed down to the idol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the Egyptians came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Aaron said his prayer</a:t>
            </a:r>
          </a:p>
        </p:txBody>
      </p:sp>
    </p:spTree>
    <p:extLst>
      <p:ext uri="{BB962C8B-B14F-4D97-AF65-F5344CB8AC3E}">
        <p14:creationId xmlns:p14="http://schemas.microsoft.com/office/powerpoint/2010/main" val="3752784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78142E-5841-44C4-9359-C74505D41880}"/>
              </a:ext>
            </a:extLst>
          </p:cNvPr>
          <p:cNvSpPr/>
          <p:nvPr/>
        </p:nvSpPr>
        <p:spPr>
          <a:xfrm>
            <a:off x="1143000" y="10668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smoke billow up like from a furnace on Mount Sinai? (19:18)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When the Lord descended on it in fire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the people bowed down to the idol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the Egyptians came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When Aaron said his prayer</a:t>
            </a:r>
          </a:p>
        </p:txBody>
      </p:sp>
    </p:spTree>
    <p:extLst>
      <p:ext uri="{BB962C8B-B14F-4D97-AF65-F5344CB8AC3E}">
        <p14:creationId xmlns:p14="http://schemas.microsoft.com/office/powerpoint/2010/main" val="235814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4DE4D2-9BA6-4D84-A05F-A819F72AC9F7}"/>
              </a:ext>
            </a:extLst>
          </p:cNvPr>
          <p:cNvSpPr/>
          <p:nvPr/>
        </p:nvSpPr>
        <p:spPr>
          <a:xfrm>
            <a:off x="1066800" y="116684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the Israelites come to the Desert of Sinai? (19:1)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sixth month after they left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On the first day of the third month after they left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One year after they left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 one knows </a:t>
            </a:r>
          </a:p>
        </p:txBody>
      </p:sp>
    </p:spTree>
    <p:extLst>
      <p:ext uri="{BB962C8B-B14F-4D97-AF65-F5344CB8AC3E}">
        <p14:creationId xmlns:p14="http://schemas.microsoft.com/office/powerpoint/2010/main" val="3653062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305F0D-9404-4176-B40C-02EB47354591}"/>
              </a:ext>
            </a:extLst>
          </p:cNvPr>
          <p:cNvSpPr/>
          <p:nvPr/>
        </p:nvSpPr>
        <p:spPr>
          <a:xfrm>
            <a:off x="1219200" y="1166842"/>
            <a:ext cx="6781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the Lord descended on the mountains? (19:16, 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There was a loud trumpet blast.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Smoke billowed up from it.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mountain trembled violently.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209559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305F0D-9404-4176-B40C-02EB47354591}"/>
              </a:ext>
            </a:extLst>
          </p:cNvPr>
          <p:cNvSpPr/>
          <p:nvPr/>
        </p:nvSpPr>
        <p:spPr>
          <a:xfrm>
            <a:off x="1219200" y="1166842"/>
            <a:ext cx="6781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the Lord descended on the mountains? (19:16, 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There was a loud trumpet blast.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Smoke billowed up from it.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mountain trembled violently.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285412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1AABD-BAA5-499B-A779-2A7D2A6BABAC}"/>
              </a:ext>
            </a:extLst>
          </p:cNvPr>
          <p:cNvSpPr/>
          <p:nvPr/>
        </p:nvSpPr>
        <p:spPr>
          <a:xfrm>
            <a:off x="1104900" y="1295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when the Lord descended to the top of Mount Sinai? (19:20)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Moses went up when God called.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bowed down and worshipped the Lord.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put on clean clothes and shoes.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18768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1AABD-BAA5-499B-A779-2A7D2A6BABAC}"/>
              </a:ext>
            </a:extLst>
          </p:cNvPr>
          <p:cNvSpPr/>
          <p:nvPr/>
        </p:nvSpPr>
        <p:spPr>
          <a:xfrm>
            <a:off x="1104900" y="1295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when the Lord descended to the top of Mount Sinai? (19:20)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Moses went up when God called.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bowed down and worshipped the Lord.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put on clean clothes and shoes.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121640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9B888C-A256-4485-A3DE-F3760948A30E}"/>
              </a:ext>
            </a:extLst>
          </p:cNvPr>
          <p:cNvSpPr/>
          <p:nvPr/>
        </p:nvSpPr>
        <p:spPr>
          <a:xfrm>
            <a:off x="1143000" y="13716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God tell Moses to warn the people so they wouldn’t perish? (19:21)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Not to eat yeast ever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Not to force their way through to see Him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Not to take anything with them from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Not to cross the Red Sea</a:t>
            </a:r>
          </a:p>
        </p:txBody>
      </p:sp>
    </p:spTree>
    <p:extLst>
      <p:ext uri="{BB962C8B-B14F-4D97-AF65-F5344CB8AC3E}">
        <p14:creationId xmlns:p14="http://schemas.microsoft.com/office/powerpoint/2010/main" val="1778019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9B888C-A256-4485-A3DE-F3760948A30E}"/>
              </a:ext>
            </a:extLst>
          </p:cNvPr>
          <p:cNvSpPr/>
          <p:nvPr/>
        </p:nvSpPr>
        <p:spPr>
          <a:xfrm>
            <a:off x="1143000" y="13716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God tell Moses to warn the people so they wouldn’t perish? (19:21)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Not to eat yeast ever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Not to force their way through to see Him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Not to take anything with them from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Not to cross the Red Sea</a:t>
            </a:r>
          </a:p>
        </p:txBody>
      </p:sp>
    </p:spTree>
    <p:extLst>
      <p:ext uri="{BB962C8B-B14F-4D97-AF65-F5344CB8AC3E}">
        <p14:creationId xmlns:p14="http://schemas.microsoft.com/office/powerpoint/2010/main" val="1957552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30498C-B6C3-43CE-A4D9-3E610467BE12}"/>
              </a:ext>
            </a:extLst>
          </p:cNvPr>
          <p:cNvSpPr/>
          <p:nvPr/>
        </p:nvSpPr>
        <p:spPr>
          <a:xfrm>
            <a:off x="1143000" y="14478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priests who approached the Lord have to consecrate themselves? (19:22)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So they would be clean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could see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 Lord would not break out against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81005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30498C-B6C3-43CE-A4D9-3E610467BE12}"/>
              </a:ext>
            </a:extLst>
          </p:cNvPr>
          <p:cNvSpPr/>
          <p:nvPr/>
        </p:nvSpPr>
        <p:spPr>
          <a:xfrm>
            <a:off x="1143000" y="14478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priests who approached the Lord have to consecrate themselves? (19:22)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So they would be clean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could see the Lord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So the Lord would not break out against them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41763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A38C64-096F-493A-9A61-B6AA8CCE2024}"/>
              </a:ext>
            </a:extLst>
          </p:cNvPr>
          <p:cNvSpPr/>
          <p:nvPr/>
        </p:nvSpPr>
        <p:spPr>
          <a:xfrm>
            <a:off x="762000" y="1219200"/>
            <a:ext cx="7467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was Moses to do to the mountain so people would not force their way up? (19:23)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Moses must dig a river around the mountain.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There must be 75 guards around the mountain.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There must be limits around the mountain, and set it apart as holy.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53603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A38C64-096F-493A-9A61-B6AA8CCE2024}"/>
              </a:ext>
            </a:extLst>
          </p:cNvPr>
          <p:cNvSpPr/>
          <p:nvPr/>
        </p:nvSpPr>
        <p:spPr>
          <a:xfrm>
            <a:off x="762000" y="1219200"/>
            <a:ext cx="7467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was Moses to do to the mountain so people would not force their way up? (19:23)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Moses must dig a river around the mountain.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There must be 75 guards around the mountain.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There must be limits around the mountain, and set it apart as holy.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344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4DE4D2-9BA6-4D84-A05F-A819F72AC9F7}"/>
              </a:ext>
            </a:extLst>
          </p:cNvPr>
          <p:cNvSpPr/>
          <p:nvPr/>
        </p:nvSpPr>
        <p:spPr>
          <a:xfrm>
            <a:off x="1066800" y="1166842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the Israelites come to the Desert of Sinai? (19:1)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sixth month after they left Egypt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On the first day of the third month after they left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One year after they left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 one knows </a:t>
            </a:r>
          </a:p>
        </p:txBody>
      </p:sp>
    </p:spTree>
    <p:extLst>
      <p:ext uri="{BB962C8B-B14F-4D97-AF65-F5344CB8AC3E}">
        <p14:creationId xmlns:p14="http://schemas.microsoft.com/office/powerpoint/2010/main" val="238032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763858-C2EC-4FA2-8F95-CB49E2599D91}"/>
              </a:ext>
            </a:extLst>
          </p:cNvPr>
          <p:cNvSpPr/>
          <p:nvPr/>
        </p:nvSpPr>
        <p:spPr>
          <a:xfrm>
            <a:off x="1219200" y="15240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did the Lord tell Moses to bring up the mountain? (19:24)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His sister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Pharaoh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65962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763858-C2EC-4FA2-8F95-CB49E2599D91}"/>
              </a:ext>
            </a:extLst>
          </p:cNvPr>
          <p:cNvSpPr/>
          <p:nvPr/>
        </p:nvSpPr>
        <p:spPr>
          <a:xfrm>
            <a:off x="1219200" y="1524000"/>
            <a:ext cx="6324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did the Lord tell Moses to bring up the mountain? (19:24)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His sister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Pharaoh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96370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05B08C-38D7-4E4C-A3C4-EA785F7202CC}"/>
              </a:ext>
            </a:extLst>
          </p:cNvPr>
          <p:cNvSpPr/>
          <p:nvPr/>
        </p:nvSpPr>
        <p:spPr>
          <a:xfrm>
            <a:off x="1066800" y="12954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go down to the people and tell them? (19:25)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told them everything the Lord had said.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told them to be patient and wait.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told them to get ready to leave.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told them how to prepare for the sacrifice. </a:t>
            </a:r>
          </a:p>
        </p:txBody>
      </p:sp>
    </p:spTree>
    <p:extLst>
      <p:ext uri="{BB962C8B-B14F-4D97-AF65-F5344CB8AC3E}">
        <p14:creationId xmlns:p14="http://schemas.microsoft.com/office/powerpoint/2010/main" val="848493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05B08C-38D7-4E4C-A3C4-EA785F7202CC}"/>
              </a:ext>
            </a:extLst>
          </p:cNvPr>
          <p:cNvSpPr/>
          <p:nvPr/>
        </p:nvSpPr>
        <p:spPr>
          <a:xfrm>
            <a:off x="1066800" y="12954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go down to the people and tell them? (19:25)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told them everything the Lord had said.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told them to be patient and wait.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told them to get ready to leave.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told them how to prepare for the sacrifice. </a:t>
            </a:r>
          </a:p>
        </p:txBody>
      </p:sp>
    </p:spTree>
    <p:extLst>
      <p:ext uri="{BB962C8B-B14F-4D97-AF65-F5344CB8AC3E}">
        <p14:creationId xmlns:p14="http://schemas.microsoft.com/office/powerpoint/2010/main" val="399108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C002B8-E984-41D0-8912-D2168B080886}"/>
              </a:ext>
            </a:extLst>
          </p:cNvPr>
          <p:cNvSpPr/>
          <p:nvPr/>
        </p:nvSpPr>
        <p:spPr>
          <a:xfrm>
            <a:off x="9906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the Israelites came to the Desert of Sinai? (19:2)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manna and quail stopped coming each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Moses, Aaron and their sister went up the mountain of God.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camped in front of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8193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C002B8-E984-41D0-8912-D2168B080886}"/>
              </a:ext>
            </a:extLst>
          </p:cNvPr>
          <p:cNvSpPr/>
          <p:nvPr/>
        </p:nvSpPr>
        <p:spPr>
          <a:xfrm>
            <a:off x="9906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the Israelites came to the Desert of Sinai? (19:2)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manna and quail stopped coming each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Moses, Aaron and their sister went up the mountain of God.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people camped in front of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30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4E25C5-38B9-4942-BA6D-3434826467B3}"/>
              </a:ext>
            </a:extLst>
          </p:cNvPr>
          <p:cNvSpPr/>
          <p:nvPr/>
        </p:nvSpPr>
        <p:spPr>
          <a:xfrm>
            <a:off x="1066800" y="1166842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message was Moses to give the Israelites from the Lord? (19:3-4)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“You saw what I did in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carried you on eagles’ wings.”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brought you to myself.”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43574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4E25C5-38B9-4942-BA6D-3434826467B3}"/>
              </a:ext>
            </a:extLst>
          </p:cNvPr>
          <p:cNvSpPr/>
          <p:nvPr/>
        </p:nvSpPr>
        <p:spPr>
          <a:xfrm>
            <a:off x="1066800" y="1166842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message was Moses to give the Israelites from the Lord? (19:3-4)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“You saw what I did in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carried you on eagles’ wings.”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brought you to myself.”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11152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21B05D-3BC7-420F-8A51-FFE072961ED5}"/>
              </a:ext>
            </a:extLst>
          </p:cNvPr>
          <p:cNvSpPr/>
          <p:nvPr/>
        </p:nvSpPr>
        <p:spPr>
          <a:xfrm>
            <a:off x="1295400" y="14478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the Israelites would be to Him? (19:5-6)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 Holy Nation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Kingdom of Priests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Treasured Possession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2014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21B05D-3BC7-420F-8A51-FFE072961ED5}"/>
              </a:ext>
            </a:extLst>
          </p:cNvPr>
          <p:cNvSpPr/>
          <p:nvPr/>
        </p:nvSpPr>
        <p:spPr>
          <a:xfrm>
            <a:off x="1295400" y="1447800"/>
            <a:ext cx="64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the Israelites would be to Him? (19:5-6)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 Holy Nation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Kingdom of Priests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Treasured Possession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758473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1418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2020-06-08T15:36:21Z</dcterms:modified>
</cp:coreProperties>
</file>