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EXODUS</a:t>
            </a:r>
            <a:br>
              <a:rPr lang="en-US" sz="6000" b="1" dirty="0"/>
            </a:br>
            <a:r>
              <a:rPr lang="en-US" sz="6000" b="1" dirty="0"/>
              <a:t>Dig Site 15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BAA698D-8802-4472-96D4-960C48324987}"/>
              </a:ext>
            </a:extLst>
          </p:cNvPr>
          <p:cNvSpPr/>
          <p:nvPr/>
        </p:nvSpPr>
        <p:spPr>
          <a:xfrm>
            <a:off x="1066800" y="1066800"/>
            <a:ext cx="68580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did Moses set up to represent the tribes of Israel? (24:4)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Twelve piles of rocks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Twelve stone pillars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Planted twelve trees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Twelve tents of worship</a:t>
            </a:r>
          </a:p>
        </p:txBody>
      </p:sp>
    </p:spTree>
    <p:extLst>
      <p:ext uri="{BB962C8B-B14F-4D97-AF65-F5344CB8AC3E}">
        <p14:creationId xmlns:p14="http://schemas.microsoft.com/office/powerpoint/2010/main" val="2503735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BAA698D-8802-4472-96D4-960C48324987}"/>
              </a:ext>
            </a:extLst>
          </p:cNvPr>
          <p:cNvSpPr/>
          <p:nvPr/>
        </p:nvSpPr>
        <p:spPr>
          <a:xfrm>
            <a:off x="1066800" y="1066800"/>
            <a:ext cx="68580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did Moses set up to represent the tribes of Israel? (24:4)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Twelve piles of rocks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Twelve stone pillars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Planted twelve trees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Twelve tents of worship</a:t>
            </a:r>
          </a:p>
        </p:txBody>
      </p:sp>
    </p:spTree>
    <p:extLst>
      <p:ext uri="{BB962C8B-B14F-4D97-AF65-F5344CB8AC3E}">
        <p14:creationId xmlns:p14="http://schemas.microsoft.com/office/powerpoint/2010/main" val="1255258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94A5EEE-E55C-494E-87E9-7B24E1DE96BD}"/>
              </a:ext>
            </a:extLst>
          </p:cNvPr>
          <p:cNvSpPr/>
          <p:nvPr/>
        </p:nvSpPr>
        <p:spPr>
          <a:xfrm>
            <a:off x="990600" y="914400"/>
            <a:ext cx="71628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Where did the young Israelite men sacrifice the young bulls? (24:4-5)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In the middle of the camp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On the mountain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On the altar Moses built at the foot of the mountain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Just on the outside of camp by the desert</a:t>
            </a:r>
          </a:p>
        </p:txBody>
      </p:sp>
    </p:spTree>
    <p:extLst>
      <p:ext uri="{BB962C8B-B14F-4D97-AF65-F5344CB8AC3E}">
        <p14:creationId xmlns:p14="http://schemas.microsoft.com/office/powerpoint/2010/main" val="16054200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94A5EEE-E55C-494E-87E9-7B24E1DE96BD}"/>
              </a:ext>
            </a:extLst>
          </p:cNvPr>
          <p:cNvSpPr/>
          <p:nvPr/>
        </p:nvSpPr>
        <p:spPr>
          <a:xfrm>
            <a:off x="990600" y="914400"/>
            <a:ext cx="71628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Where did the young Israelite men sacrifice the young bulls? (24:4-5)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In the middle of the camp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On the mountain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On the altar Moses built at the foot of the mountain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Just on the outside of camp by the desert</a:t>
            </a:r>
          </a:p>
        </p:txBody>
      </p:sp>
    </p:spTree>
    <p:extLst>
      <p:ext uri="{BB962C8B-B14F-4D97-AF65-F5344CB8AC3E}">
        <p14:creationId xmlns:p14="http://schemas.microsoft.com/office/powerpoint/2010/main" val="35136086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C80A390-87C7-4C57-864F-149D15A13D31}"/>
              </a:ext>
            </a:extLst>
          </p:cNvPr>
          <p:cNvSpPr/>
          <p:nvPr/>
        </p:nvSpPr>
        <p:spPr>
          <a:xfrm>
            <a:off x="1219200" y="1219200"/>
            <a:ext cx="64770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kind of offering were the young bulls to be? (24:5)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A sin offering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 friendship offering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 celebration offering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 fellowship offering </a:t>
            </a:r>
          </a:p>
        </p:txBody>
      </p:sp>
    </p:spTree>
    <p:extLst>
      <p:ext uri="{BB962C8B-B14F-4D97-AF65-F5344CB8AC3E}">
        <p14:creationId xmlns:p14="http://schemas.microsoft.com/office/powerpoint/2010/main" val="22390734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C80A390-87C7-4C57-864F-149D15A13D31}"/>
              </a:ext>
            </a:extLst>
          </p:cNvPr>
          <p:cNvSpPr/>
          <p:nvPr/>
        </p:nvSpPr>
        <p:spPr>
          <a:xfrm>
            <a:off x="1219200" y="1219200"/>
            <a:ext cx="64770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kind of offering were the young bulls to be? (24:5)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A sin offering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 friendship offering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 celebration offering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A fellowship offering </a:t>
            </a:r>
          </a:p>
        </p:txBody>
      </p:sp>
    </p:spTree>
    <p:extLst>
      <p:ext uri="{BB962C8B-B14F-4D97-AF65-F5344CB8AC3E}">
        <p14:creationId xmlns:p14="http://schemas.microsoft.com/office/powerpoint/2010/main" val="1261447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F3344F9-854B-40F7-8570-36B4B22500DD}"/>
              </a:ext>
            </a:extLst>
          </p:cNvPr>
          <p:cNvSpPr/>
          <p:nvPr/>
        </p:nvSpPr>
        <p:spPr>
          <a:xfrm>
            <a:off x="990600" y="1166842"/>
            <a:ext cx="7010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How did the people respond after Moses read the Book of the Covenant? (24:7)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“What does that mean?”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“We will do everything the Lord has said; we will obey.”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“Why did you read us that book?”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“We do not believe you or God.” </a:t>
            </a:r>
          </a:p>
        </p:txBody>
      </p:sp>
    </p:spTree>
    <p:extLst>
      <p:ext uri="{BB962C8B-B14F-4D97-AF65-F5344CB8AC3E}">
        <p14:creationId xmlns:p14="http://schemas.microsoft.com/office/powerpoint/2010/main" val="34754736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F3344F9-854B-40F7-8570-36B4B22500DD}"/>
              </a:ext>
            </a:extLst>
          </p:cNvPr>
          <p:cNvSpPr/>
          <p:nvPr/>
        </p:nvSpPr>
        <p:spPr>
          <a:xfrm>
            <a:off x="990600" y="1166842"/>
            <a:ext cx="7010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How did the people respond after Moses read the Book of the Covenant? (24:7)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“What does that mean?”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“We will do everything the Lord has said; we will obey.”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“Why did you read us that book?”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“We do not believe you or God.” </a:t>
            </a:r>
          </a:p>
        </p:txBody>
      </p:sp>
    </p:spTree>
    <p:extLst>
      <p:ext uri="{BB962C8B-B14F-4D97-AF65-F5344CB8AC3E}">
        <p14:creationId xmlns:p14="http://schemas.microsoft.com/office/powerpoint/2010/main" val="30185990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4042BC0-E566-45AD-AD69-851E10480EAE}"/>
              </a:ext>
            </a:extLst>
          </p:cNvPr>
          <p:cNvSpPr/>
          <p:nvPr/>
        </p:nvSpPr>
        <p:spPr>
          <a:xfrm>
            <a:off x="1066800" y="838200"/>
            <a:ext cx="6629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did Moses do with the blood from the sacrifice of the young bulls? (24:6)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He gave it to Aaron.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He took it with him when he went up the mountain.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He put half in bowls and the other half he splashed against the altar.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He poured it on the ground. </a:t>
            </a:r>
          </a:p>
        </p:txBody>
      </p:sp>
    </p:spTree>
    <p:extLst>
      <p:ext uri="{BB962C8B-B14F-4D97-AF65-F5344CB8AC3E}">
        <p14:creationId xmlns:p14="http://schemas.microsoft.com/office/powerpoint/2010/main" val="9783071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4042BC0-E566-45AD-AD69-851E10480EAE}"/>
              </a:ext>
            </a:extLst>
          </p:cNvPr>
          <p:cNvSpPr/>
          <p:nvPr/>
        </p:nvSpPr>
        <p:spPr>
          <a:xfrm>
            <a:off x="1066800" y="838200"/>
            <a:ext cx="6629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did Moses do with the blood from the sacrifice of the young bulls? (24:6)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He gave it to Aaron.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He took it with him when he went up the mountain.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He put half in bowls and the other half he splashed against the altar.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He poured it on the ground. </a:t>
            </a:r>
          </a:p>
        </p:txBody>
      </p:sp>
    </p:spTree>
    <p:extLst>
      <p:ext uri="{BB962C8B-B14F-4D97-AF65-F5344CB8AC3E}">
        <p14:creationId xmlns:p14="http://schemas.microsoft.com/office/powerpoint/2010/main" val="1001126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12B1F8F-D9C1-468D-A488-D7DC9D1ADF5C}"/>
              </a:ext>
            </a:extLst>
          </p:cNvPr>
          <p:cNvSpPr/>
          <p:nvPr/>
        </p:nvSpPr>
        <p:spPr>
          <a:xfrm>
            <a:off x="1143000" y="1143000"/>
            <a:ext cx="67056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Who was to come up with Moses to worship? (24:1-2)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The seventy elders only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Aaron, Nadab, Abihu and the seventy elders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young Israelite men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37307207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6C57AFD-9DA2-44B2-933D-3C1D2D0DDB13}"/>
              </a:ext>
            </a:extLst>
          </p:cNvPr>
          <p:cNvSpPr/>
          <p:nvPr/>
        </p:nvSpPr>
        <p:spPr>
          <a:xfrm>
            <a:off x="1143000" y="1143000"/>
            <a:ext cx="67056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did Moses splash against the altar and sprinkle on the people? (24:6, 8)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Blood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Water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Manna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Milk</a:t>
            </a:r>
          </a:p>
        </p:txBody>
      </p:sp>
    </p:spTree>
    <p:extLst>
      <p:ext uri="{BB962C8B-B14F-4D97-AF65-F5344CB8AC3E}">
        <p14:creationId xmlns:p14="http://schemas.microsoft.com/office/powerpoint/2010/main" val="11058375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6C57AFD-9DA2-44B2-933D-3C1D2D0DDB13}"/>
              </a:ext>
            </a:extLst>
          </p:cNvPr>
          <p:cNvSpPr/>
          <p:nvPr/>
        </p:nvSpPr>
        <p:spPr>
          <a:xfrm>
            <a:off x="1143000" y="1143000"/>
            <a:ext cx="67056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did Moses splash against the altar and sprinkle on the people? (24:6, 8)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Blood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Water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Manna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Milk</a:t>
            </a:r>
          </a:p>
        </p:txBody>
      </p:sp>
    </p:spTree>
    <p:extLst>
      <p:ext uri="{BB962C8B-B14F-4D97-AF65-F5344CB8AC3E}">
        <p14:creationId xmlns:p14="http://schemas.microsoft.com/office/powerpoint/2010/main" val="34969112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7F13C3F-59C4-4092-A448-D4A57C66DCEA}"/>
              </a:ext>
            </a:extLst>
          </p:cNvPr>
          <p:cNvSpPr/>
          <p:nvPr/>
        </p:nvSpPr>
        <p:spPr>
          <a:xfrm>
            <a:off x="1143000" y="1219200"/>
            <a:ext cx="67056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Who read the Book of the Covenant to the people? (24:7)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Aaron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Moses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God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elders </a:t>
            </a:r>
          </a:p>
        </p:txBody>
      </p:sp>
    </p:spTree>
    <p:extLst>
      <p:ext uri="{BB962C8B-B14F-4D97-AF65-F5344CB8AC3E}">
        <p14:creationId xmlns:p14="http://schemas.microsoft.com/office/powerpoint/2010/main" val="28342250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7F13C3F-59C4-4092-A448-D4A57C66DCEA}"/>
              </a:ext>
            </a:extLst>
          </p:cNvPr>
          <p:cNvSpPr/>
          <p:nvPr/>
        </p:nvSpPr>
        <p:spPr>
          <a:xfrm>
            <a:off x="1143000" y="1219200"/>
            <a:ext cx="67056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Who read the Book of the Covenant to the people? (24:7)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Aaron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Moses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God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elders </a:t>
            </a:r>
          </a:p>
        </p:txBody>
      </p:sp>
    </p:spTree>
    <p:extLst>
      <p:ext uri="{BB962C8B-B14F-4D97-AF65-F5344CB8AC3E}">
        <p14:creationId xmlns:p14="http://schemas.microsoft.com/office/powerpoint/2010/main" val="16158728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3C145F5-E4D8-4526-9446-75E5435E4956}"/>
              </a:ext>
            </a:extLst>
          </p:cNvPr>
          <p:cNvSpPr/>
          <p:nvPr/>
        </p:nvSpPr>
        <p:spPr>
          <a:xfrm>
            <a:off x="990600" y="872068"/>
            <a:ext cx="6934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did Moses tell the people when he sprinkled the blood from the sacrifice on them? (24:8)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“This is the blood of the covenant that the Lord has made with you.”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“Do this every week to remind you of the laws.”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“Tell this story to your children.”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2668159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3C145F5-E4D8-4526-9446-75E5435E4956}"/>
              </a:ext>
            </a:extLst>
          </p:cNvPr>
          <p:cNvSpPr/>
          <p:nvPr/>
        </p:nvSpPr>
        <p:spPr>
          <a:xfrm>
            <a:off x="990600" y="872068"/>
            <a:ext cx="6934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did Moses tell the people when he sprinkled the blood from the sacrifice on them? (24:8)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“This is the blood of the covenant that the Lord has made with you.”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“Do this every week to remind you of the laws.”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“Tell this story to your children.”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1652715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91B05B9-17CF-4755-91BA-9A87C8478F2B}"/>
              </a:ext>
            </a:extLst>
          </p:cNvPr>
          <p:cNvSpPr/>
          <p:nvPr/>
        </p:nvSpPr>
        <p:spPr>
          <a:xfrm>
            <a:off x="1066800" y="1066800"/>
            <a:ext cx="65532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Who went up and saw the God of Israel? (24:9-10)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Moses and Aaron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Nadab and Abihu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Seventy elders of Israel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38733986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91B05B9-17CF-4755-91BA-9A87C8478F2B}"/>
              </a:ext>
            </a:extLst>
          </p:cNvPr>
          <p:cNvSpPr/>
          <p:nvPr/>
        </p:nvSpPr>
        <p:spPr>
          <a:xfrm>
            <a:off x="1066800" y="1066800"/>
            <a:ext cx="65532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Who went up and saw the God of Israel? (24:9-10)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Moses and Aaron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Nadab and Abihu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Seventy elders of Israel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11879379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FD09BDE-3A3D-481E-B5D3-327DAA84E88C}"/>
              </a:ext>
            </a:extLst>
          </p:cNvPr>
          <p:cNvSpPr/>
          <p:nvPr/>
        </p:nvSpPr>
        <p:spPr>
          <a:xfrm>
            <a:off x="1143000" y="1295400"/>
            <a:ext cx="67056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happened to the leaders when they saw God? (24:11)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They were blinded.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They ate and drank.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They fell asleep.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They sang and prayed.</a:t>
            </a:r>
          </a:p>
        </p:txBody>
      </p:sp>
    </p:spTree>
    <p:extLst>
      <p:ext uri="{BB962C8B-B14F-4D97-AF65-F5344CB8AC3E}">
        <p14:creationId xmlns:p14="http://schemas.microsoft.com/office/powerpoint/2010/main" val="17374895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FD09BDE-3A3D-481E-B5D3-327DAA84E88C}"/>
              </a:ext>
            </a:extLst>
          </p:cNvPr>
          <p:cNvSpPr/>
          <p:nvPr/>
        </p:nvSpPr>
        <p:spPr>
          <a:xfrm>
            <a:off x="1143000" y="1295400"/>
            <a:ext cx="67056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happened to the leaders when they saw God? (24:11)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They were blinded.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They ate and drank.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They fell asleep.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They sang and prayed.</a:t>
            </a:r>
          </a:p>
        </p:txBody>
      </p:sp>
    </p:spTree>
    <p:extLst>
      <p:ext uri="{BB962C8B-B14F-4D97-AF65-F5344CB8AC3E}">
        <p14:creationId xmlns:p14="http://schemas.microsoft.com/office/powerpoint/2010/main" val="2979391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12B1F8F-D9C1-468D-A488-D7DC9D1ADF5C}"/>
              </a:ext>
            </a:extLst>
          </p:cNvPr>
          <p:cNvSpPr/>
          <p:nvPr/>
        </p:nvSpPr>
        <p:spPr>
          <a:xfrm>
            <a:off x="1143000" y="1143000"/>
            <a:ext cx="67056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Who was to come up with Moses to worship? (24:1-2)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The seventy elders only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Aaron, Nadab, Abihu and the seventy elders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young Israelite men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27168213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2F0DCD4-A843-4B77-AB39-8C25513728FD}"/>
              </a:ext>
            </a:extLst>
          </p:cNvPr>
          <p:cNvSpPr/>
          <p:nvPr/>
        </p:nvSpPr>
        <p:spPr>
          <a:xfrm>
            <a:off x="1143000" y="1028343"/>
            <a:ext cx="6858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was the Lord going to give Moses when he set out with Joshua? (24:12-13)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A new staff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ability to do more miracles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Tablets of stone with the law and commandments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260787546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2F0DCD4-A843-4B77-AB39-8C25513728FD}"/>
              </a:ext>
            </a:extLst>
          </p:cNvPr>
          <p:cNvSpPr/>
          <p:nvPr/>
        </p:nvSpPr>
        <p:spPr>
          <a:xfrm>
            <a:off x="1143000" y="1028343"/>
            <a:ext cx="6858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was the Lord going to give Moses when he set out with Joshua? (24:12-13)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A new staff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ability to do more miracles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Tablets of stone with the law and commandments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13311452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3B85608-8EAC-4615-8D91-E1B569C45CF0}"/>
              </a:ext>
            </a:extLst>
          </p:cNvPr>
          <p:cNvSpPr/>
          <p:nvPr/>
        </p:nvSpPr>
        <p:spPr>
          <a:xfrm>
            <a:off x="1066800" y="1143000"/>
            <a:ext cx="67056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Who could anyone involved in a dispute go to while Moses was gone? (24:14)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Joshua and Nadab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Aaron and </a:t>
            </a:r>
            <a:r>
              <a:rPr lang="en-US" sz="3400" b="1" dirty="0" err="1"/>
              <a:t>Hur</a:t>
            </a:r>
            <a:r>
              <a:rPr lang="en-US" sz="3400" b="1" dirty="0"/>
              <a:t>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Abihu and Pharaoh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Their own father</a:t>
            </a:r>
          </a:p>
        </p:txBody>
      </p:sp>
    </p:spTree>
    <p:extLst>
      <p:ext uri="{BB962C8B-B14F-4D97-AF65-F5344CB8AC3E}">
        <p14:creationId xmlns:p14="http://schemas.microsoft.com/office/powerpoint/2010/main" val="376032526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3B85608-8EAC-4615-8D91-E1B569C45CF0}"/>
              </a:ext>
            </a:extLst>
          </p:cNvPr>
          <p:cNvSpPr/>
          <p:nvPr/>
        </p:nvSpPr>
        <p:spPr>
          <a:xfrm>
            <a:off x="1066800" y="1143000"/>
            <a:ext cx="67056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Who could anyone involved in a dispute go to while Moses was gone? (24:14)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Joshua and Nadab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Aaron and </a:t>
            </a:r>
            <a:r>
              <a:rPr lang="en-US" sz="3400" b="1" dirty="0" err="1">
                <a:solidFill>
                  <a:srgbClr val="FFFF00"/>
                </a:solidFill>
              </a:rPr>
              <a:t>Hur</a:t>
            </a:r>
            <a:r>
              <a:rPr lang="en-US" sz="3400" b="1" dirty="0">
                <a:solidFill>
                  <a:srgbClr val="FFFF00"/>
                </a:solidFill>
              </a:rPr>
              <a:t>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Abihu and Pharaoh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Their own father</a:t>
            </a:r>
          </a:p>
        </p:txBody>
      </p:sp>
    </p:spTree>
    <p:extLst>
      <p:ext uri="{BB962C8B-B14F-4D97-AF65-F5344CB8AC3E}">
        <p14:creationId xmlns:p14="http://schemas.microsoft.com/office/powerpoint/2010/main" val="296809147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D39D814-4FA4-4905-B7DA-7074038C5226}"/>
              </a:ext>
            </a:extLst>
          </p:cNvPr>
          <p:cNvSpPr/>
          <p:nvPr/>
        </p:nvSpPr>
        <p:spPr>
          <a:xfrm>
            <a:off x="1219200" y="1143000"/>
            <a:ext cx="67056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When Moses went up on the mountain what settled on Mount Sinai? (24:15-16)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The glory of the Lord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presence of the angels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bones of Joseph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spirit of Abraham</a:t>
            </a:r>
          </a:p>
        </p:txBody>
      </p:sp>
    </p:spTree>
    <p:extLst>
      <p:ext uri="{BB962C8B-B14F-4D97-AF65-F5344CB8AC3E}">
        <p14:creationId xmlns:p14="http://schemas.microsoft.com/office/powerpoint/2010/main" val="384351261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D39D814-4FA4-4905-B7DA-7074038C5226}"/>
              </a:ext>
            </a:extLst>
          </p:cNvPr>
          <p:cNvSpPr/>
          <p:nvPr/>
        </p:nvSpPr>
        <p:spPr>
          <a:xfrm>
            <a:off x="1219200" y="1143000"/>
            <a:ext cx="67056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When Moses went up on the mountain what settled on Mount Sinai? (24:15-16)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The glory of the Lord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presence of the angels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bones of Joseph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spirit of Abraham</a:t>
            </a:r>
          </a:p>
        </p:txBody>
      </p:sp>
    </p:spTree>
    <p:extLst>
      <p:ext uri="{BB962C8B-B14F-4D97-AF65-F5344CB8AC3E}">
        <p14:creationId xmlns:p14="http://schemas.microsoft.com/office/powerpoint/2010/main" val="314473244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7A39C78-63C7-4B07-89B6-A18F1C6847F0}"/>
              </a:ext>
            </a:extLst>
          </p:cNvPr>
          <p:cNvSpPr/>
          <p:nvPr/>
        </p:nvSpPr>
        <p:spPr>
          <a:xfrm>
            <a:off x="990600" y="1143000"/>
            <a:ext cx="69342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happened on the seventh day of the cloud covering Mount Sinai? (24:16)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It started to rain.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Lord told Moses to leave.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Lord called to Moses from the cloud.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294631159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7A39C78-63C7-4B07-89B6-A18F1C6847F0}"/>
              </a:ext>
            </a:extLst>
          </p:cNvPr>
          <p:cNvSpPr/>
          <p:nvPr/>
        </p:nvSpPr>
        <p:spPr>
          <a:xfrm>
            <a:off x="990600" y="1143000"/>
            <a:ext cx="69342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happened on the seventh day of the cloud covering Mount Sinai? (24:16)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It started to rain.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Lord told Moses to leave.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The Lord called to Moses from the cloud.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410655176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47BB41E-0C11-4E12-89F9-F00D60AA2C32}"/>
              </a:ext>
            </a:extLst>
          </p:cNvPr>
          <p:cNvSpPr/>
          <p:nvPr/>
        </p:nvSpPr>
        <p:spPr>
          <a:xfrm>
            <a:off x="1295400" y="1219200"/>
            <a:ext cx="60960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How did the Israelites describe the glory of the Lord? (24:17)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Blood sprinkled on the altar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Snow on the mountain peak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 gentle breeze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 consuming fire </a:t>
            </a:r>
          </a:p>
        </p:txBody>
      </p:sp>
    </p:spTree>
    <p:extLst>
      <p:ext uri="{BB962C8B-B14F-4D97-AF65-F5344CB8AC3E}">
        <p14:creationId xmlns:p14="http://schemas.microsoft.com/office/powerpoint/2010/main" val="150579395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47BB41E-0C11-4E12-89F9-F00D60AA2C32}"/>
              </a:ext>
            </a:extLst>
          </p:cNvPr>
          <p:cNvSpPr/>
          <p:nvPr/>
        </p:nvSpPr>
        <p:spPr>
          <a:xfrm>
            <a:off x="1295400" y="1219200"/>
            <a:ext cx="60960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How did the Israelites describe the glory of the Lord? (24:17)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Blood sprinkled on the altar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Snow on the mountain peak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 gentle breeze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A consuming fire </a:t>
            </a:r>
          </a:p>
        </p:txBody>
      </p:sp>
    </p:spTree>
    <p:extLst>
      <p:ext uri="{BB962C8B-B14F-4D97-AF65-F5344CB8AC3E}">
        <p14:creationId xmlns:p14="http://schemas.microsoft.com/office/powerpoint/2010/main" val="3832466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31BE16B-B138-47E1-B7EB-068E09581CA4}"/>
              </a:ext>
            </a:extLst>
          </p:cNvPr>
          <p:cNvSpPr/>
          <p:nvPr/>
        </p:nvSpPr>
        <p:spPr>
          <a:xfrm>
            <a:off x="1143000" y="1143000"/>
            <a:ext cx="67818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Who was to approach the Lord while the others worshiped at a distance? (24:1-2)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Aaron, Nadab and Abihu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seventy elders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Moses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991043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31BE16B-B138-47E1-B7EB-068E09581CA4}"/>
              </a:ext>
            </a:extLst>
          </p:cNvPr>
          <p:cNvSpPr/>
          <p:nvPr/>
        </p:nvSpPr>
        <p:spPr>
          <a:xfrm>
            <a:off x="1143000" y="1143000"/>
            <a:ext cx="67818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Who was to approach the Lord while the others worshiped at a distance? (24:1-2)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Aaron, Nadab and Abihu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seventy elders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Moses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586451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EE12624-B6F4-4EC3-920E-470710B360F7}"/>
              </a:ext>
            </a:extLst>
          </p:cNvPr>
          <p:cNvSpPr/>
          <p:nvPr/>
        </p:nvSpPr>
        <p:spPr>
          <a:xfrm>
            <a:off x="1066800" y="838200"/>
            <a:ext cx="7086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did Moses write down after he told the people the Lord’s words? (24:4)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He wrote down everything the Lord had said.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He wrote down the story of the Passover.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He wrote down the story of Noah.</a:t>
            </a:r>
          </a:p>
          <a:p>
            <a:pPr marL="514350" indent="-514350">
              <a:buAutoNum type="arabicPeriod"/>
            </a:pPr>
            <a:r>
              <a:rPr lang="en-US" sz="3200" b="1" dirty="0"/>
              <a:t>He wrote down the names of all the elders.</a:t>
            </a:r>
          </a:p>
        </p:txBody>
      </p:sp>
    </p:spTree>
    <p:extLst>
      <p:ext uri="{BB962C8B-B14F-4D97-AF65-F5344CB8AC3E}">
        <p14:creationId xmlns:p14="http://schemas.microsoft.com/office/powerpoint/2010/main" val="1400027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EE12624-B6F4-4EC3-920E-470710B360F7}"/>
              </a:ext>
            </a:extLst>
          </p:cNvPr>
          <p:cNvSpPr/>
          <p:nvPr/>
        </p:nvSpPr>
        <p:spPr>
          <a:xfrm>
            <a:off x="1066800" y="838200"/>
            <a:ext cx="7086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did Moses write down after he told the people the Lord’s words? (24:4)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He wrote down everything the Lord had said.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He wrote down the story of the Passover.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He wrote down the story of Noah.</a:t>
            </a:r>
          </a:p>
          <a:p>
            <a:pPr marL="514350" indent="-514350">
              <a:buAutoNum type="arabicPeriod"/>
            </a:pPr>
            <a:r>
              <a:rPr lang="en-US" sz="3200" b="1" dirty="0"/>
              <a:t>He wrote down the names of all the elders.</a:t>
            </a:r>
          </a:p>
        </p:txBody>
      </p:sp>
    </p:spTree>
    <p:extLst>
      <p:ext uri="{BB962C8B-B14F-4D97-AF65-F5344CB8AC3E}">
        <p14:creationId xmlns:p14="http://schemas.microsoft.com/office/powerpoint/2010/main" val="3742075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C8DE265-4730-45E0-B72D-2FF369DA3184}"/>
              </a:ext>
            </a:extLst>
          </p:cNvPr>
          <p:cNvSpPr/>
          <p:nvPr/>
        </p:nvSpPr>
        <p:spPr>
          <a:xfrm>
            <a:off x="1066800" y="990600"/>
            <a:ext cx="6858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did Moses do the morning after he wrote down everything the Lord had said? (24:4)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He put up a special tent.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He caused a great feast to be prepared.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He built an altar at the foot of the mountain.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364620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C8DE265-4730-45E0-B72D-2FF369DA3184}"/>
              </a:ext>
            </a:extLst>
          </p:cNvPr>
          <p:cNvSpPr/>
          <p:nvPr/>
        </p:nvSpPr>
        <p:spPr>
          <a:xfrm>
            <a:off x="1066800" y="990600"/>
            <a:ext cx="6858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did Moses do the morning after he wrote down everything the Lord had said? (24:4)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He put up a special tent.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He caused a great feast to be prepared.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He built an altar at the foot of the mountain.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43951010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1428</Words>
  <Application>Microsoft Office PowerPoint</Application>
  <PresentationFormat>On-screen Show (4:3)</PresentationFormat>
  <Paragraphs>230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2" baseType="lpstr">
      <vt:lpstr>Arial</vt:lpstr>
      <vt:lpstr>Calibri</vt:lpstr>
      <vt:lpstr>1_Office Theme</vt:lpstr>
      <vt:lpstr>EXODUS Dig Site 15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6</dc:title>
  <dc:creator>Kathy Randels</dc:creator>
  <cp:lastModifiedBy>Kathy Randels</cp:lastModifiedBy>
  <cp:revision>18</cp:revision>
  <dcterms:created xsi:type="dcterms:W3CDTF">2016-04-21T15:09:06Z</dcterms:created>
  <dcterms:modified xsi:type="dcterms:W3CDTF">2020-06-08T19:25:03Z</dcterms:modified>
</cp:coreProperties>
</file>