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6A9B49C-ED55-4554-8910-01E3C7A27C93}"/>
              </a:ext>
            </a:extLst>
          </p:cNvPr>
          <p:cNvSpPr/>
          <p:nvPr/>
        </p:nvSpPr>
        <p:spPr>
          <a:xfrm>
            <a:off x="1143000" y="13716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Aaron to wear when he was anointed as priest? (40:13)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gold crown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sacred garments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Sackcloth and ashes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purple robe </a:t>
            </a:r>
          </a:p>
        </p:txBody>
      </p:sp>
    </p:spTree>
    <p:extLst>
      <p:ext uri="{BB962C8B-B14F-4D97-AF65-F5344CB8AC3E}">
        <p14:creationId xmlns:p14="http://schemas.microsoft.com/office/powerpoint/2010/main" val="80086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6A9B49C-ED55-4554-8910-01E3C7A27C93}"/>
              </a:ext>
            </a:extLst>
          </p:cNvPr>
          <p:cNvSpPr/>
          <p:nvPr/>
        </p:nvSpPr>
        <p:spPr>
          <a:xfrm>
            <a:off x="1143000" y="13716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Aaron to wear when he was anointed as priest? (40:13)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gold crown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sacred garments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Sackcloth and ashes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purple robe </a:t>
            </a:r>
          </a:p>
        </p:txBody>
      </p:sp>
    </p:spTree>
    <p:extLst>
      <p:ext uri="{BB962C8B-B14F-4D97-AF65-F5344CB8AC3E}">
        <p14:creationId xmlns:p14="http://schemas.microsoft.com/office/powerpoint/2010/main" val="3160024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32EC794-31F9-4DD5-9AC0-08A9A8411D47}"/>
              </a:ext>
            </a:extLst>
          </p:cNvPr>
          <p:cNvSpPr/>
          <p:nvPr/>
        </p:nvSpPr>
        <p:spPr>
          <a:xfrm>
            <a:off x="990600" y="1143000"/>
            <a:ext cx="716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had to happen to Aaron before he could serve as priest? (40:13)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He had to present himself to Moses.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had to climb Mount Sinai.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had to be anointed and consecrated.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had to be baptized. </a:t>
            </a:r>
          </a:p>
        </p:txBody>
      </p:sp>
    </p:spTree>
    <p:extLst>
      <p:ext uri="{BB962C8B-B14F-4D97-AF65-F5344CB8AC3E}">
        <p14:creationId xmlns:p14="http://schemas.microsoft.com/office/powerpoint/2010/main" val="2758445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32EC794-31F9-4DD5-9AC0-08A9A8411D47}"/>
              </a:ext>
            </a:extLst>
          </p:cNvPr>
          <p:cNvSpPr/>
          <p:nvPr/>
        </p:nvSpPr>
        <p:spPr>
          <a:xfrm>
            <a:off x="990600" y="1143000"/>
            <a:ext cx="716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had to happen to Aaron before he could serve as priest? (40:13)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He had to present himself to Moses.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had to climb Mount Sinai.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He had to be anointed and consecrated.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had to be baptized. </a:t>
            </a:r>
          </a:p>
        </p:txBody>
      </p:sp>
    </p:spTree>
    <p:extLst>
      <p:ext uri="{BB962C8B-B14F-4D97-AF65-F5344CB8AC3E}">
        <p14:creationId xmlns:p14="http://schemas.microsoft.com/office/powerpoint/2010/main" val="4020253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33277E3-FA0B-4C68-A3AC-F71A40CEB74E}"/>
              </a:ext>
            </a:extLst>
          </p:cNvPr>
          <p:cNvSpPr/>
          <p:nvPr/>
        </p:nvSpPr>
        <p:spPr>
          <a:xfrm>
            <a:off x="1143000" y="11430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were Aaron’s sons anointed? (40:12, 14-15)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After they were washed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After they were dressed in tunics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Just as their father was anointed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58002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33277E3-FA0B-4C68-A3AC-F71A40CEB74E}"/>
              </a:ext>
            </a:extLst>
          </p:cNvPr>
          <p:cNvSpPr/>
          <p:nvPr/>
        </p:nvSpPr>
        <p:spPr>
          <a:xfrm>
            <a:off x="1143000" y="11430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were Aaron’s sons anointed? (40:12, 14-15)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After they were washed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After they were dressed in tunics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Just as their father was anointed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23457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9421A48-1692-4912-8314-D0ADAB8B4F56}"/>
              </a:ext>
            </a:extLst>
          </p:cNvPr>
          <p:cNvSpPr/>
          <p:nvPr/>
        </p:nvSpPr>
        <p:spPr>
          <a:xfrm>
            <a:off x="1104900" y="1166842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the anointing of Aaron and his sons be? (40:15)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An event that would be repeated frequently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reminder of God’s wrath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priesthood continuing throughout their generations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Something Moses would do also</a:t>
            </a:r>
          </a:p>
        </p:txBody>
      </p:sp>
    </p:spTree>
    <p:extLst>
      <p:ext uri="{BB962C8B-B14F-4D97-AF65-F5344CB8AC3E}">
        <p14:creationId xmlns:p14="http://schemas.microsoft.com/office/powerpoint/2010/main" val="942498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9421A48-1692-4912-8314-D0ADAB8B4F56}"/>
              </a:ext>
            </a:extLst>
          </p:cNvPr>
          <p:cNvSpPr/>
          <p:nvPr/>
        </p:nvSpPr>
        <p:spPr>
          <a:xfrm>
            <a:off x="1104900" y="1166842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the anointing of Aaron and his sons be? (40:15)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An event that would be repeated frequently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reminder of God’s wrath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 priesthood continuing throughout their generations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Something Moses would do also</a:t>
            </a:r>
          </a:p>
        </p:txBody>
      </p:sp>
    </p:spTree>
    <p:extLst>
      <p:ext uri="{BB962C8B-B14F-4D97-AF65-F5344CB8AC3E}">
        <p14:creationId xmlns:p14="http://schemas.microsoft.com/office/powerpoint/2010/main" val="4107843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CA90DC7-5508-4FDF-BCD1-C4B377F82D79}"/>
              </a:ext>
            </a:extLst>
          </p:cNvPr>
          <p:cNvSpPr/>
          <p:nvPr/>
        </p:nvSpPr>
        <p:spPr>
          <a:xfrm>
            <a:off x="10668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set up near the entrance to the Tabernacle? (40:29)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altar of burnt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table of bread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silver lampstand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gold table </a:t>
            </a:r>
          </a:p>
        </p:txBody>
      </p:sp>
    </p:spTree>
    <p:extLst>
      <p:ext uri="{BB962C8B-B14F-4D97-AF65-F5344CB8AC3E}">
        <p14:creationId xmlns:p14="http://schemas.microsoft.com/office/powerpoint/2010/main" val="1934780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CA90DC7-5508-4FDF-BCD1-C4B377F82D79}"/>
              </a:ext>
            </a:extLst>
          </p:cNvPr>
          <p:cNvSpPr/>
          <p:nvPr/>
        </p:nvSpPr>
        <p:spPr>
          <a:xfrm>
            <a:off x="10668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set up near the entrance to the Tabernacle? (40:29)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altar of burnt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table of bread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silver lampstand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gold table </a:t>
            </a:r>
          </a:p>
        </p:txBody>
      </p:sp>
    </p:spTree>
    <p:extLst>
      <p:ext uri="{BB962C8B-B14F-4D97-AF65-F5344CB8AC3E}">
        <p14:creationId xmlns:p14="http://schemas.microsoft.com/office/powerpoint/2010/main" val="399455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4CF0F40-06AE-403F-A1A2-25BAE789859D}"/>
              </a:ext>
            </a:extLst>
          </p:cNvPr>
          <p:cNvSpPr/>
          <p:nvPr/>
        </p:nvSpPr>
        <p:spPr>
          <a:xfrm>
            <a:off x="1219200" y="12954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supposed to set up the Tabernacle? (40:1-2)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Aaron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Israelites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Aaron’s sons </a:t>
            </a:r>
          </a:p>
        </p:txBody>
      </p:sp>
    </p:spTree>
    <p:extLst>
      <p:ext uri="{BB962C8B-B14F-4D97-AF65-F5344CB8AC3E}">
        <p14:creationId xmlns:p14="http://schemas.microsoft.com/office/powerpoint/2010/main" val="620578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BF086E9-9D70-4D66-871A-B2BFB0285E5D}"/>
              </a:ext>
            </a:extLst>
          </p:cNvPr>
          <p:cNvSpPr/>
          <p:nvPr/>
        </p:nvSpPr>
        <p:spPr>
          <a:xfrm>
            <a:off x="1143000" y="1289953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Moses offer burnt and grain offerings? (40:29)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same way he had before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With many songs and thanksgiving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As the Lord commanded him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With a troubled heart</a:t>
            </a:r>
          </a:p>
        </p:txBody>
      </p:sp>
    </p:spTree>
    <p:extLst>
      <p:ext uri="{BB962C8B-B14F-4D97-AF65-F5344CB8AC3E}">
        <p14:creationId xmlns:p14="http://schemas.microsoft.com/office/powerpoint/2010/main" val="1640082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BF086E9-9D70-4D66-871A-B2BFB0285E5D}"/>
              </a:ext>
            </a:extLst>
          </p:cNvPr>
          <p:cNvSpPr/>
          <p:nvPr/>
        </p:nvSpPr>
        <p:spPr>
          <a:xfrm>
            <a:off x="1143000" y="1289953"/>
            <a:ext cx="6553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Moses offer burnt and grain offerings? (40:29)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same way he had before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With many songs and thanksgiving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As the Lord commanded him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With a troubled heart</a:t>
            </a:r>
          </a:p>
        </p:txBody>
      </p:sp>
    </p:spTree>
    <p:extLst>
      <p:ext uri="{BB962C8B-B14F-4D97-AF65-F5344CB8AC3E}">
        <p14:creationId xmlns:p14="http://schemas.microsoft.com/office/powerpoint/2010/main" val="2655200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B42FCAD-D0FF-4383-9055-D7C8DEB9AD2F}"/>
              </a:ext>
            </a:extLst>
          </p:cNvPr>
          <p:cNvSpPr/>
          <p:nvPr/>
        </p:nvSpPr>
        <p:spPr>
          <a:xfrm>
            <a:off x="1219200" y="14478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set between the tent of meeting and the altar? (40:30)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basin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curtain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table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lampstand</a:t>
            </a:r>
          </a:p>
        </p:txBody>
      </p:sp>
    </p:spTree>
    <p:extLst>
      <p:ext uri="{BB962C8B-B14F-4D97-AF65-F5344CB8AC3E}">
        <p14:creationId xmlns:p14="http://schemas.microsoft.com/office/powerpoint/2010/main" val="3350434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B42FCAD-D0FF-4383-9055-D7C8DEB9AD2F}"/>
              </a:ext>
            </a:extLst>
          </p:cNvPr>
          <p:cNvSpPr/>
          <p:nvPr/>
        </p:nvSpPr>
        <p:spPr>
          <a:xfrm>
            <a:off x="1219200" y="14478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set between the tent of meeting and the altar? (40:30)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basin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curtain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table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lampstand</a:t>
            </a:r>
          </a:p>
        </p:txBody>
      </p:sp>
    </p:spTree>
    <p:extLst>
      <p:ext uri="{BB962C8B-B14F-4D97-AF65-F5344CB8AC3E}">
        <p14:creationId xmlns:p14="http://schemas.microsoft.com/office/powerpoint/2010/main" val="198914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E8EB1E-143B-450A-81BA-5AB373495C59}"/>
              </a:ext>
            </a:extLst>
          </p:cNvPr>
          <p:cNvSpPr/>
          <p:nvPr/>
        </p:nvSpPr>
        <p:spPr>
          <a:xfrm>
            <a:off x="1066800" y="11430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put in the basin at the tent of meeting? (40:30)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Water for drinking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Blood from the sacrifices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bread of the Presence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Water for washing</a:t>
            </a:r>
          </a:p>
        </p:txBody>
      </p:sp>
    </p:spTree>
    <p:extLst>
      <p:ext uri="{BB962C8B-B14F-4D97-AF65-F5344CB8AC3E}">
        <p14:creationId xmlns:p14="http://schemas.microsoft.com/office/powerpoint/2010/main" val="3007603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E8EB1E-143B-450A-81BA-5AB373495C59}"/>
              </a:ext>
            </a:extLst>
          </p:cNvPr>
          <p:cNvSpPr/>
          <p:nvPr/>
        </p:nvSpPr>
        <p:spPr>
          <a:xfrm>
            <a:off x="1066800" y="11430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put in the basin at the tent of meeting? (40:30)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Water for drinking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Blood from the sacrifices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bread of the Presence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Water for washing</a:t>
            </a:r>
          </a:p>
        </p:txBody>
      </p:sp>
    </p:spTree>
    <p:extLst>
      <p:ext uri="{BB962C8B-B14F-4D97-AF65-F5344CB8AC3E}">
        <p14:creationId xmlns:p14="http://schemas.microsoft.com/office/powerpoint/2010/main" val="102828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6331282-357A-434B-8AAD-7D971CEFDC23}"/>
              </a:ext>
            </a:extLst>
          </p:cNvPr>
          <p:cNvSpPr/>
          <p:nvPr/>
        </p:nvSpPr>
        <p:spPr>
          <a:xfrm>
            <a:off x="1066800" y="12192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Aaron and his sons use the water in the basin? (40:31)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To wash their garments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To wash their hands and feet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To wash the sacrifices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To wash the utensils </a:t>
            </a:r>
          </a:p>
        </p:txBody>
      </p:sp>
    </p:spTree>
    <p:extLst>
      <p:ext uri="{BB962C8B-B14F-4D97-AF65-F5344CB8AC3E}">
        <p14:creationId xmlns:p14="http://schemas.microsoft.com/office/powerpoint/2010/main" val="376828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6331282-357A-434B-8AAD-7D971CEFDC23}"/>
              </a:ext>
            </a:extLst>
          </p:cNvPr>
          <p:cNvSpPr/>
          <p:nvPr/>
        </p:nvSpPr>
        <p:spPr>
          <a:xfrm>
            <a:off x="1066800" y="12192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Aaron and his sons use the water in the basin? (40:31)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To wash their garments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To wash their hands and feet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To wash the sacrifices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To wash the utensils </a:t>
            </a:r>
          </a:p>
        </p:txBody>
      </p:sp>
    </p:spTree>
    <p:extLst>
      <p:ext uri="{BB962C8B-B14F-4D97-AF65-F5344CB8AC3E}">
        <p14:creationId xmlns:p14="http://schemas.microsoft.com/office/powerpoint/2010/main" val="382697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435D9B9-63E5-441F-9A4D-EFE0670A53F6}"/>
              </a:ext>
            </a:extLst>
          </p:cNvPr>
          <p:cNvSpPr/>
          <p:nvPr/>
        </p:nvSpPr>
        <p:spPr>
          <a:xfrm>
            <a:off x="1066800" y="1219200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Aaron and his sons have to do before they entered the tent of meeting or approached the altar? (40:31-32)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put on clean clothes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asked Moses for permission.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washed their hands and feet.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466750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435D9B9-63E5-441F-9A4D-EFE0670A53F6}"/>
              </a:ext>
            </a:extLst>
          </p:cNvPr>
          <p:cNvSpPr/>
          <p:nvPr/>
        </p:nvSpPr>
        <p:spPr>
          <a:xfrm>
            <a:off x="1066800" y="1219200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Aaron and his sons have to do before they entered the tent of meeting or approached the altar? (40:31-32)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put on clean clothes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asked Moses for permission.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They washed their hands and feet.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10908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4CF0F40-06AE-403F-A1A2-25BAE789859D}"/>
              </a:ext>
            </a:extLst>
          </p:cNvPr>
          <p:cNvSpPr/>
          <p:nvPr/>
        </p:nvSpPr>
        <p:spPr>
          <a:xfrm>
            <a:off x="1219200" y="12954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supposed to set up the Tabernacle? (40:1-2)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Aaron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Israelites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Aaron’s sons </a:t>
            </a:r>
          </a:p>
        </p:txBody>
      </p:sp>
    </p:spTree>
    <p:extLst>
      <p:ext uri="{BB962C8B-B14F-4D97-AF65-F5344CB8AC3E}">
        <p14:creationId xmlns:p14="http://schemas.microsoft.com/office/powerpoint/2010/main" val="29386679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F13365D-0580-45C6-9A3C-2197712085FF}"/>
              </a:ext>
            </a:extLst>
          </p:cNvPr>
          <p:cNvSpPr/>
          <p:nvPr/>
        </p:nvSpPr>
        <p:spPr>
          <a:xfrm>
            <a:off x="1143000" y="12954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set up around the Tabernacle and altar? (40:33)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Nothing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courtyard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Walls and a roof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pens for the animals</a:t>
            </a:r>
          </a:p>
        </p:txBody>
      </p:sp>
    </p:spTree>
    <p:extLst>
      <p:ext uri="{BB962C8B-B14F-4D97-AF65-F5344CB8AC3E}">
        <p14:creationId xmlns:p14="http://schemas.microsoft.com/office/powerpoint/2010/main" val="175517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F13365D-0580-45C6-9A3C-2197712085FF}"/>
              </a:ext>
            </a:extLst>
          </p:cNvPr>
          <p:cNvSpPr/>
          <p:nvPr/>
        </p:nvSpPr>
        <p:spPr>
          <a:xfrm>
            <a:off x="1143000" y="12954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set up around the Tabernacle and altar? (40:33)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Nothing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courtyard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Walls and a roof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pens for the animals</a:t>
            </a:r>
          </a:p>
        </p:txBody>
      </p:sp>
    </p:spTree>
    <p:extLst>
      <p:ext uri="{BB962C8B-B14F-4D97-AF65-F5344CB8AC3E}">
        <p14:creationId xmlns:p14="http://schemas.microsoft.com/office/powerpoint/2010/main" val="1843845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F68A68F-2674-49BF-A9A8-291940FF727D}"/>
              </a:ext>
            </a:extLst>
          </p:cNvPr>
          <p:cNvSpPr/>
          <p:nvPr/>
        </p:nvSpPr>
        <p:spPr>
          <a:xfrm>
            <a:off x="914400" y="9906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finished the work of putting up the Tabernacle? (40:34)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people held a celebration.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Aaron and the elders offered sacrifices.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cloud covered the tent of meeting.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0477151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F68A68F-2674-49BF-A9A8-291940FF727D}"/>
              </a:ext>
            </a:extLst>
          </p:cNvPr>
          <p:cNvSpPr/>
          <p:nvPr/>
        </p:nvSpPr>
        <p:spPr>
          <a:xfrm>
            <a:off x="914400" y="9906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finished the work of putting up the Tabernacle? (40:34)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people held a celebration.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Aaron and the elders offered sacrifices.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cloud covered the tent of meeting.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957024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D096E36-06B0-4DD0-8B3D-E59DB66F2B5B}"/>
              </a:ext>
            </a:extLst>
          </p:cNvPr>
          <p:cNvSpPr/>
          <p:nvPr/>
        </p:nvSpPr>
        <p:spPr>
          <a:xfrm>
            <a:off x="990600" y="12954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couldn’t Moses enter the tent of meeting? (40:35)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glory of the Lord filled it.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was too scared.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was angry with him.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had no animal sacrifice. </a:t>
            </a:r>
          </a:p>
        </p:txBody>
      </p:sp>
    </p:spTree>
    <p:extLst>
      <p:ext uri="{BB962C8B-B14F-4D97-AF65-F5344CB8AC3E}">
        <p14:creationId xmlns:p14="http://schemas.microsoft.com/office/powerpoint/2010/main" val="1063562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D096E36-06B0-4DD0-8B3D-E59DB66F2B5B}"/>
              </a:ext>
            </a:extLst>
          </p:cNvPr>
          <p:cNvSpPr/>
          <p:nvPr/>
        </p:nvSpPr>
        <p:spPr>
          <a:xfrm>
            <a:off x="990600" y="12954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couldn’t Moses enter the tent of meeting? (40:35)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glory of the Lord filled it.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was too scared.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was angry with him.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had no animal sacrifice. </a:t>
            </a:r>
          </a:p>
        </p:txBody>
      </p:sp>
    </p:spTree>
    <p:extLst>
      <p:ext uri="{BB962C8B-B14F-4D97-AF65-F5344CB8AC3E}">
        <p14:creationId xmlns:p14="http://schemas.microsoft.com/office/powerpoint/2010/main" val="2511247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663D924-F541-4F14-93C0-BC480F6BF7D9}"/>
              </a:ext>
            </a:extLst>
          </p:cNvPr>
          <p:cNvSpPr/>
          <p:nvPr/>
        </p:nvSpPr>
        <p:spPr>
          <a:xfrm>
            <a:off x="1028700" y="1289953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people do when the cloud lifted from above the Tabernacle? (40:36)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would offer sacrifices.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set out on their travels.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have a celebration.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worship the Lord.</a:t>
            </a:r>
          </a:p>
        </p:txBody>
      </p:sp>
    </p:spTree>
    <p:extLst>
      <p:ext uri="{BB962C8B-B14F-4D97-AF65-F5344CB8AC3E}">
        <p14:creationId xmlns:p14="http://schemas.microsoft.com/office/powerpoint/2010/main" val="25592504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663D924-F541-4F14-93C0-BC480F6BF7D9}"/>
              </a:ext>
            </a:extLst>
          </p:cNvPr>
          <p:cNvSpPr/>
          <p:nvPr/>
        </p:nvSpPr>
        <p:spPr>
          <a:xfrm>
            <a:off x="1028700" y="1289953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people do when the cloud lifted from above the Tabernacle? (40:36)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would offer sacrifices.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They would set out on their travels.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have a celebration.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worship the Lord.</a:t>
            </a:r>
          </a:p>
        </p:txBody>
      </p:sp>
    </p:spTree>
    <p:extLst>
      <p:ext uri="{BB962C8B-B14F-4D97-AF65-F5344CB8AC3E}">
        <p14:creationId xmlns:p14="http://schemas.microsoft.com/office/powerpoint/2010/main" val="2843912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8F3FB45-3809-4351-9B0C-93E09819B58B}"/>
              </a:ext>
            </a:extLst>
          </p:cNvPr>
          <p:cNvSpPr/>
          <p:nvPr/>
        </p:nvSpPr>
        <p:spPr>
          <a:xfrm>
            <a:off x="11430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over the Tabernacle? (40:38)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cloud and fire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star of David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thunderstorm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241599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8F3FB45-3809-4351-9B0C-93E09819B58B}"/>
              </a:ext>
            </a:extLst>
          </p:cNvPr>
          <p:cNvSpPr/>
          <p:nvPr/>
        </p:nvSpPr>
        <p:spPr>
          <a:xfrm>
            <a:off x="11430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over the Tabernacle? (40:38)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 cloud and fire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star of David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thunderstorm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2081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3243FC1-FF17-4313-AD34-EAF380051E93}"/>
              </a:ext>
            </a:extLst>
          </p:cNvPr>
          <p:cNvSpPr/>
          <p:nvPr/>
        </p:nvSpPr>
        <p:spPr>
          <a:xfrm>
            <a:off x="990600" y="11430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was the Tabernacle to be set up? (40:1-2)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On the last day of the first month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last day of the last month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first day of the first month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first day of the second month</a:t>
            </a:r>
          </a:p>
        </p:txBody>
      </p:sp>
    </p:spTree>
    <p:extLst>
      <p:ext uri="{BB962C8B-B14F-4D97-AF65-F5344CB8AC3E}">
        <p14:creationId xmlns:p14="http://schemas.microsoft.com/office/powerpoint/2010/main" val="11151934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311600A-2047-4F2A-A1F0-1F104750CB03}"/>
              </a:ext>
            </a:extLst>
          </p:cNvPr>
          <p:cNvSpPr/>
          <p:nvPr/>
        </p:nvSpPr>
        <p:spPr>
          <a:xfrm>
            <a:off x="1219200" y="1219200"/>
            <a:ext cx="64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in the sight of all the Israelites during all their travels? (40:38)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mountain of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Red Sea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cloud of 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star of David</a:t>
            </a:r>
          </a:p>
        </p:txBody>
      </p:sp>
    </p:spTree>
    <p:extLst>
      <p:ext uri="{BB962C8B-B14F-4D97-AF65-F5344CB8AC3E}">
        <p14:creationId xmlns:p14="http://schemas.microsoft.com/office/powerpoint/2010/main" val="23636410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311600A-2047-4F2A-A1F0-1F104750CB03}"/>
              </a:ext>
            </a:extLst>
          </p:cNvPr>
          <p:cNvSpPr/>
          <p:nvPr/>
        </p:nvSpPr>
        <p:spPr>
          <a:xfrm>
            <a:off x="1219200" y="1219200"/>
            <a:ext cx="6400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in the sight of all the Israelites during all their travels? (40:38)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mountain of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Red Sea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cloud of 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star of David</a:t>
            </a:r>
          </a:p>
        </p:txBody>
      </p:sp>
    </p:spTree>
    <p:extLst>
      <p:ext uri="{BB962C8B-B14F-4D97-AF65-F5344CB8AC3E}">
        <p14:creationId xmlns:p14="http://schemas.microsoft.com/office/powerpoint/2010/main" val="406740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3243FC1-FF17-4313-AD34-EAF380051E93}"/>
              </a:ext>
            </a:extLst>
          </p:cNvPr>
          <p:cNvSpPr/>
          <p:nvPr/>
        </p:nvSpPr>
        <p:spPr>
          <a:xfrm>
            <a:off x="990600" y="11430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was the Tabernacle to be set up? (40:1-2)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On the last day of the first month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last day of the last month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On the first day of the first month</a:t>
            </a:r>
            <a:r>
              <a:rPr lang="en-US" sz="3400" b="1" dirty="0"/>
              <a:t>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first day of the second month</a:t>
            </a:r>
          </a:p>
        </p:txBody>
      </p:sp>
    </p:spTree>
    <p:extLst>
      <p:ext uri="{BB962C8B-B14F-4D97-AF65-F5344CB8AC3E}">
        <p14:creationId xmlns:p14="http://schemas.microsoft.com/office/powerpoint/2010/main" val="283252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3B3F4A4-A637-4E7C-A48A-91AA76400905}"/>
              </a:ext>
            </a:extLst>
          </p:cNvPr>
          <p:cNvSpPr/>
          <p:nvPr/>
        </p:nvSpPr>
        <p:spPr>
          <a:xfrm>
            <a:off x="990600" y="990600"/>
            <a:ext cx="701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Which of these things were to go into the Tabernacle and the courtyard surrounding it? (40:3-8)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ark, table and lampstand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altars of incense and burnt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basin and curtains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51522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3B3F4A4-A637-4E7C-A48A-91AA76400905}"/>
              </a:ext>
            </a:extLst>
          </p:cNvPr>
          <p:cNvSpPr/>
          <p:nvPr/>
        </p:nvSpPr>
        <p:spPr>
          <a:xfrm>
            <a:off x="990600" y="990600"/>
            <a:ext cx="701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Which of these things were to go into the Tabernacle and the courtyard surrounding it? (40:3-8)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ark, table and lampstand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altars of incense and burnt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basin and curtains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66796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4463A20-6656-418A-8847-6397DE92BC44}"/>
              </a:ext>
            </a:extLst>
          </p:cNvPr>
          <p:cNvSpPr/>
          <p:nvPr/>
        </p:nvSpPr>
        <p:spPr>
          <a:xfrm>
            <a:off x="1104900" y="12192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were Aaron and his sons supposed to wash? (40:12)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At the entrance to the tent of meeting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Outside the courtyard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Inside the tent of meeting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398548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4463A20-6656-418A-8847-6397DE92BC44}"/>
              </a:ext>
            </a:extLst>
          </p:cNvPr>
          <p:cNvSpPr/>
          <p:nvPr/>
        </p:nvSpPr>
        <p:spPr>
          <a:xfrm>
            <a:off x="1104900" y="12192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were Aaron and his sons supposed to wash? (40:12)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At the entrance to the tent of meeting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Outside the courtyard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Inside the tent of meeting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8544721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1354</Words>
  <Application>Microsoft Office PowerPoint</Application>
  <PresentationFormat>On-screen Show (4:3)</PresentationFormat>
  <Paragraphs>242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EXODUS Dig Site 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2020-06-10T16:44:17Z</dcterms:modified>
</cp:coreProperties>
</file>