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6" r:id="rId1"/>
  </p:sldMasterIdLst>
  <p:notesMasterIdLst>
    <p:notesMasterId r:id="rId31"/>
  </p:notesMasterIdLst>
  <p:sldIdLst>
    <p:sldId id="274" r:id="rId2"/>
    <p:sldId id="275" r:id="rId3"/>
    <p:sldId id="257" r:id="rId4"/>
    <p:sldId id="276" r:id="rId5"/>
    <p:sldId id="258" r:id="rId6"/>
    <p:sldId id="259" r:id="rId7"/>
    <p:sldId id="286" r:id="rId8"/>
    <p:sldId id="260" r:id="rId9"/>
    <p:sldId id="277" r:id="rId10"/>
    <p:sldId id="261" r:id="rId11"/>
    <p:sldId id="262" r:id="rId12"/>
    <p:sldId id="263" r:id="rId13"/>
    <p:sldId id="278" r:id="rId14"/>
    <p:sldId id="287" r:id="rId15"/>
    <p:sldId id="264" r:id="rId16"/>
    <p:sldId id="280" r:id="rId17"/>
    <p:sldId id="265" r:id="rId18"/>
    <p:sldId id="281" r:id="rId19"/>
    <p:sldId id="266" r:id="rId20"/>
    <p:sldId id="282" r:id="rId21"/>
    <p:sldId id="284" r:id="rId22"/>
    <p:sldId id="283" r:id="rId23"/>
    <p:sldId id="268" r:id="rId24"/>
    <p:sldId id="269" r:id="rId25"/>
    <p:sldId id="288" r:id="rId26"/>
    <p:sldId id="271" r:id="rId27"/>
    <p:sldId id="272" r:id="rId28"/>
    <p:sldId id="273" r:id="rId29"/>
    <p:sldId id="285" r:id="rId3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99FF33"/>
    <a:srgbClr val="2E4817"/>
    <a:srgbClr val="3F561B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3458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651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922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455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7431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5065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2132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108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47799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46037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19048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527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28383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2813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98623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84248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7784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27509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8504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036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665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430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66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1246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747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78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1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457200" y="381000"/>
            <a:ext cx="80010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8.pn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9.w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54"/>
            <a:ext cx="9144000" cy="188214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6600" dirty="0" smtClean="0">
                <a:solidFill>
                  <a:srgbClr val="CC0099"/>
                </a:solidFill>
              </a:rPr>
              <a:t>Dig Site 8</a:t>
            </a:r>
            <a:r>
              <a:rPr lang="en-US" sz="5400" dirty="0" smtClean="0">
                <a:solidFill>
                  <a:srgbClr val="CC0099"/>
                </a:solidFill>
              </a:rPr>
              <a:t/>
            </a:r>
            <a:br>
              <a:rPr lang="en-US" sz="5400" dirty="0" smtClean="0">
                <a:solidFill>
                  <a:srgbClr val="CC0099"/>
                </a:solidFill>
              </a:rPr>
            </a:br>
            <a:r>
              <a:rPr lang="en-US" sz="5400" dirty="0" smtClean="0">
                <a:solidFill>
                  <a:srgbClr val="CC0099"/>
                </a:solidFill>
              </a:rPr>
              <a:t>Exodus 9:1-35</a:t>
            </a:r>
            <a:endParaRPr lang="en-US" sz="5400" dirty="0">
              <a:solidFill>
                <a:srgbClr val="CC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0" y="2165094"/>
            <a:ext cx="7772400" cy="4040956"/>
          </a:xfrm>
        </p:spPr>
        <p:txBody>
          <a:bodyPr/>
          <a:lstStyle/>
          <a:p>
            <a:pPr algn="l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</a:rPr>
              <a:t>Plagues of 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</a:rPr>
              <a:t>Livestock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(5)</a:t>
            </a:r>
            <a:endParaRPr lang="en-US" sz="5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</a:rPr>
              <a:t>Boils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(6)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</a:rPr>
              <a:t>Hail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(7)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3" descr="ts?t=11726499353546131844&amp;pid=23296&amp;ppid=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5039" y="1100904"/>
            <a:ext cx="1017022" cy="18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ible_joel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8179" y="1437266"/>
            <a:ext cx="1033557" cy="2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Cj0104156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0" y="3048000"/>
            <a:ext cx="1733352" cy="255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gify.nou.cz/obr9_carod1_soubory/133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0177" y="3013568"/>
            <a:ext cx="1455149" cy="23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bje.org.au/images/clipart/10plagu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7585" y="2435969"/>
            <a:ext cx="3877414" cy="387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5400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743200"/>
            <a:ext cx="1677534" cy="40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0" y="109050"/>
            <a:ext cx="9144000" cy="53549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</a:t>
            </a: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LORD said to Moses and Aaron, </a:t>
            </a:r>
            <a:endParaRPr lang="en-US" sz="32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50" name="Picture 2" descr="http://raebear.net/faith/biblestudy/exodus/seg1_egypt/lmpg_boil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095721" y="2382712"/>
            <a:ext cx="3219479" cy="4475288"/>
          </a:xfrm>
          <a:prstGeom prst="rect">
            <a:avLst/>
          </a:prstGeom>
          <a:noFill/>
        </p:spPr>
      </p:pic>
      <p:sp>
        <p:nvSpPr>
          <p:cNvPr id="5" name="Rectangular Callout 4"/>
          <p:cNvSpPr/>
          <p:nvPr/>
        </p:nvSpPr>
        <p:spPr>
          <a:xfrm>
            <a:off x="228600" y="669171"/>
            <a:ext cx="8935872" cy="1676400"/>
          </a:xfrm>
          <a:prstGeom prst="wedgeRectCallout">
            <a:avLst>
              <a:gd name="adj1" fmla="val -52889"/>
              <a:gd name="adj2" fmla="val -4864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chemeClr val="bg1"/>
                </a:solidFill>
                <a:ea typeface="Arial"/>
                <a:cs typeface="Arial"/>
              </a:rPr>
              <a:t>Take </a:t>
            </a:r>
            <a:r>
              <a:rPr lang="en-US" sz="3200" b="1" dirty="0">
                <a:solidFill>
                  <a:schemeClr val="bg1"/>
                </a:solidFill>
                <a:ea typeface="Arial"/>
                <a:cs typeface="Arial"/>
              </a:rPr>
              <a:t>handfuls of soot </a:t>
            </a:r>
            <a:r>
              <a:rPr lang="en-US" sz="3200" b="1" dirty="0" smtClean="0">
                <a:solidFill>
                  <a:schemeClr val="bg1"/>
                </a:solidFill>
                <a:ea typeface="Arial"/>
                <a:cs typeface="Arial"/>
              </a:rPr>
              <a:t>from </a:t>
            </a:r>
            <a:r>
              <a:rPr lang="en-US" sz="3200" b="1" dirty="0">
                <a:solidFill>
                  <a:schemeClr val="bg1"/>
                </a:solidFill>
                <a:ea typeface="Arial"/>
                <a:cs typeface="Arial"/>
              </a:rPr>
              <a:t>a </a:t>
            </a:r>
            <a:r>
              <a:rPr lang="en-US" sz="3200" b="1" dirty="0" smtClean="0">
                <a:solidFill>
                  <a:schemeClr val="bg1"/>
                </a:solidFill>
                <a:ea typeface="Arial"/>
                <a:cs typeface="Arial"/>
              </a:rPr>
              <a:t>furnace and have Moses toss it into the air in </a:t>
            </a:r>
            <a:r>
              <a:rPr lang="en-US" sz="3200" b="1" dirty="0">
                <a:solidFill>
                  <a:schemeClr val="bg1"/>
                </a:solidFill>
                <a:ea typeface="Arial"/>
                <a:cs typeface="Arial"/>
              </a:rPr>
              <a:t>the presence of Pharaoh.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0" y="2345571"/>
            <a:ext cx="4078253" cy="4529489"/>
          </a:xfrm>
          <a:prstGeom prst="wedgeRectCallout">
            <a:avLst>
              <a:gd name="adj1" fmla="val -50170"/>
              <a:gd name="adj2" fmla="val -8176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chemeClr val="bg1"/>
                </a:solidFill>
                <a:ea typeface="Arial"/>
                <a:cs typeface="Arial"/>
              </a:rPr>
              <a:t>It </a:t>
            </a:r>
            <a:r>
              <a:rPr lang="en-US" sz="3200" b="1" dirty="0">
                <a:solidFill>
                  <a:schemeClr val="bg1"/>
                </a:solidFill>
                <a:ea typeface="Arial"/>
                <a:cs typeface="Arial"/>
              </a:rPr>
              <a:t>will become fine dust over the whole land of Egypt, and festering boils will break out on men and animals throughout the land</a:t>
            </a:r>
            <a:r>
              <a:rPr lang="en-US" sz="3200" b="1" dirty="0" smtClean="0">
                <a:solidFill>
                  <a:schemeClr val="bg1"/>
                </a:solidFill>
                <a:ea typeface="Arial"/>
                <a:cs typeface="Arial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7586" y="3958261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75161" y="274320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33080" y="5978541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6756" y="4912357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84192" y="5983816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84761" y="335280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37161" y="350520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56162" y="476543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41961" y="381000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94361" y="396240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4361" y="4279929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99161" y="426720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51561" y="441960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03961" y="457200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20000" y="396912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92338" y="5381957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42445" y="6061059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08276" y="5261911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65961" y="533400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41609" y="290738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92338" y="606105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87938" y="5914393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37010" y="3554562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79726" y="6319808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48149" y="6100091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932761" y="6400800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86599" y="372772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91014" y="3168461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777784" y="2822812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66313" y="5371357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403609" y="366938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547212" y="463050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708409" y="397418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708409" y="504190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917976" y="5396841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60962" y="507023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13362" y="522263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265762" y="5375038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18162" y="552743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595140" y="3008194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142629" y="306692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295029" y="321932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96601" y="501305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82285" y="4463071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60526" y="296415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772400" y="412152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924800" y="427392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077200" y="442632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229600" y="457872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523094" y="4084876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610669" y="2869815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68588" y="6105156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752264" y="5038972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219700" y="6110431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220269" y="347941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372669" y="363181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991670" y="489205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677469" y="393661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829869" y="408901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829869" y="4406544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134669" y="439381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287069" y="454621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439469" y="469861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55508" y="409574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127846" y="5508572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977953" y="6187674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843784" y="5388526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201469" y="5460615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7117" y="303399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127846" y="618767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190366" y="4648611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872518" y="3681177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50457" y="6323230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318880" y="610351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268269" y="652741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839379" y="3063005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626522" y="3295076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543799" y="3385521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901821" y="5497972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739117" y="379599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882720" y="475712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9043917" y="4100798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9043917" y="516852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8253484" y="5523456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296470" y="519685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448870" y="534925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601270" y="550165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753670" y="565405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5930648" y="3134809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478137" y="319353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630537" y="334593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832109" y="513967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017793" y="4589686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496034" y="309076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8107908" y="424814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8260308" y="440054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8412708" y="455294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565108" y="470534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3999928" y="4140446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087503" y="292538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045422" y="6160726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229098" y="5094542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696534" y="6166001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697103" y="353498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849503" y="368738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468504" y="494762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154303" y="399218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306703" y="414458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306703" y="4462114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611503" y="444938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763903" y="460178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916303" y="4754185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432342" y="415131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604680" y="5564142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8454787" y="6243244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6320618" y="5444096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404779" y="4778004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7453951" y="308956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604680" y="624324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7135503" y="5973385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349352" y="3736747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827291" y="6378800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327411" y="4889879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7745103" y="6582985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898941" y="390991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8103356" y="3350646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8590126" y="3004997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378655" y="5553542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8215951" y="385156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7359554" y="481269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520751" y="415636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520751" y="5224090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7730318" y="5579026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773304" y="525242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925704" y="540482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078104" y="555722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230504" y="570962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5407482" y="3190379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954971" y="324910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6107371" y="340150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308943" y="519524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494627" y="4645256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972868" y="3146338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584742" y="4303713"/>
            <a:ext cx="120555" cy="111141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737142" y="445611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7889542" y="460851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8041942" y="4760913"/>
            <a:ext cx="120555" cy="111141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" name="Picture 3" descr="ts?t=11726499353546131844&amp;pid=23296&amp;ppid=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042" y="5060639"/>
            <a:ext cx="1017022" cy="18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57" descr="bible_joel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9" y="4979005"/>
            <a:ext cx="823413" cy="188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Rectangle 158"/>
          <p:cNvSpPr/>
          <p:nvPr/>
        </p:nvSpPr>
        <p:spPr>
          <a:xfrm>
            <a:off x="4467365" y="5389980"/>
            <a:ext cx="120555" cy="111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316103" y="5862244"/>
            <a:ext cx="120555" cy="111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4635688" y="5460614"/>
            <a:ext cx="120555" cy="111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4457133" y="5571755"/>
            <a:ext cx="120555" cy="111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225085" y="4330555"/>
            <a:ext cx="120555" cy="1111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6874490" y="4591633"/>
            <a:ext cx="120555" cy="1111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6987085" y="5092555"/>
            <a:ext cx="120555" cy="1111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7010969" y="4125852"/>
            <a:ext cx="120555" cy="1111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6127275" y="4808693"/>
            <a:ext cx="120555" cy="1111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079510" y="4513940"/>
            <a:ext cx="120555" cy="1111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5640506" y="3707795"/>
            <a:ext cx="120555" cy="1111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6686832" y="4773818"/>
            <a:ext cx="120555" cy="1111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5399960" y="3294773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6960923" y="3768906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7929346" y="3549189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7878735" y="3973091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7147443" y="3032906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7209426" y="3437655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7296431" y="3895521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6624277" y="3088476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5402803" y="4787817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6773265" y="3951091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7741688" y="3731374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552095" y="3388578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7676292" y="3151317"/>
            <a:ext cx="120555" cy="11114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18" y="1751109"/>
            <a:ext cx="4022245" cy="4955981"/>
          </a:xfrm>
          <a:prstGeom prst="rect">
            <a:avLst/>
          </a:prstGeom>
        </p:spPr>
      </p:pic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4266063" y="1756796"/>
            <a:ext cx="4790364" cy="30469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Arial"/>
              </a:rPr>
              <a:t>The </a:t>
            </a:r>
            <a:r>
              <a:rPr lang="en-US" sz="4800" b="1" i="0" u="none" strike="noStrike" cap="none" baseline="0" dirty="0">
                <a:solidFill>
                  <a:schemeClr val="dk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Arial"/>
              </a:rPr>
              <a:t>magicians could not stand before Moses because of the </a:t>
            </a: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Arial"/>
              </a:rPr>
              <a:t>boils </a:t>
            </a:r>
            <a:r>
              <a:rPr lang="en-US" sz="4800" b="1" i="0" u="none" strike="noStrike" cap="none" baseline="0" dirty="0">
                <a:solidFill>
                  <a:schemeClr val="dk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Arial"/>
              </a:rPr>
              <a:t>that were on them and on all the Egyptians</a:t>
            </a: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Arial"/>
              </a:rPr>
              <a:t>.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abic Typesetting" panose="03020402040406030203" pitchFamily="66" charset="-78"/>
              <a:cs typeface="Arabic Typesetting" panose="03020402040406030203" pitchFamily="66" charset="-78"/>
              <a:sym typeface="Arial"/>
            </a:endParaRPr>
          </a:p>
        </p:txBody>
      </p:sp>
      <p:sp>
        <p:nvSpPr>
          <p:cNvPr id="9" name="Shape 78"/>
          <p:cNvSpPr txBox="1">
            <a:spLocks/>
          </p:cNvSpPr>
          <p:nvPr/>
        </p:nvSpPr>
        <p:spPr>
          <a:xfrm>
            <a:off x="76200" y="0"/>
            <a:ext cx="9067800" cy="1902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 they took soot from a furnace and stood before Pharaoh.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Moses tossed it into the air, and festering boils broke out on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people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animals. </a:t>
            </a:r>
          </a:p>
        </p:txBody>
      </p:sp>
      <p:pic>
        <p:nvPicPr>
          <p:cNvPr id="12" name="Picture 4" descr="MCj0104156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96747">
            <a:off x="5290522" y="4841274"/>
            <a:ext cx="1306510" cy="255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gify.nou.cz/obr9_carod1_soubory/133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96747">
            <a:off x="7117151" y="4944923"/>
            <a:ext cx="1455149" cy="23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4864800" y="5949933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839199" y="5932925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843924" y="5837021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662328" y="6442557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76480" y="6191674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939226" y="5495637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610686" y="6449399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802805" y="6288140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01434" y="5527080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62608" y="6044516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515634" y="5975379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60850" y="6003506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651541" y="6115110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541773" y="6374288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32257" y="5845251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142788" y="6556215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92534" y="5473236"/>
            <a:ext cx="120555" cy="111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ricktestament.com/exodus/the_sixth_plague/ex09_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572000" cy="3792840"/>
          </a:xfrm>
          <a:prstGeom prst="rect">
            <a:avLst/>
          </a:prstGeom>
          <a:noFill/>
        </p:spPr>
      </p:pic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0" y="32225"/>
            <a:ext cx="9144000" cy="7386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600" b="1" dirty="0" smtClean="0"/>
              <a:t>But </a:t>
            </a:r>
            <a:r>
              <a:rPr lang="en-US" sz="3600" b="1" dirty="0"/>
              <a:t>the Lord hardened Pharaoh's heart</a:t>
            </a:r>
            <a:r>
              <a:rPr lang="en-US" sz="3600" b="1" dirty="0" smtClean="0"/>
              <a:t>, </a:t>
            </a:r>
            <a:endParaRPr lang="en-US" sz="3600" b="1" dirty="0"/>
          </a:p>
        </p:txBody>
      </p:sp>
      <p:pic>
        <p:nvPicPr>
          <p:cNvPr id="23554" name="Picture 2" descr="http://gpfarah.com/gpfarahcom/wp-content/uploads/2014/02/hard-hear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825" y="2266274"/>
            <a:ext cx="1524000" cy="1249680"/>
          </a:xfrm>
          <a:prstGeom prst="rect">
            <a:avLst/>
          </a:prstGeom>
          <a:noFill/>
        </p:spPr>
      </p:pic>
      <p:sp>
        <p:nvSpPr>
          <p:cNvPr id="5" name="Shape 85"/>
          <p:cNvSpPr txBox="1">
            <a:spLocks/>
          </p:cNvSpPr>
          <p:nvPr/>
        </p:nvSpPr>
        <p:spPr>
          <a:xfrm>
            <a:off x="0" y="5011371"/>
            <a:ext cx="9144000" cy="18466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smtClean="0"/>
              <a:t>and he would not listen to </a:t>
            </a:r>
          </a:p>
          <a:p>
            <a:pPr algn="ctr"/>
            <a:r>
              <a:rPr lang="en-US" sz="3600" b="1" dirty="0" smtClean="0"/>
              <a:t>Moses and Aaron, </a:t>
            </a:r>
          </a:p>
          <a:p>
            <a:pPr algn="ctr"/>
            <a:r>
              <a:rPr lang="en-US" sz="3600" b="1" dirty="0" smtClean="0"/>
              <a:t>just as the Lord had said to Moses.</a:t>
            </a:r>
            <a:endParaRPr lang="en-US" sz="3600" b="1" dirty="0"/>
          </a:p>
        </p:txBody>
      </p:sp>
      <p:pic>
        <p:nvPicPr>
          <p:cNvPr id="6" name="Picture 2" descr="http://gpfarah.com/gpfarahcom/wp-content/uploads/2014/02/hard-hear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191730"/>
            <a:ext cx="1524000" cy="1249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logs.ocweekly.com/navelgazing/hail-icon-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531" y="914400"/>
            <a:ext cx="9144000" cy="5943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219223"/>
          </a:xfrm>
        </p:spPr>
        <p:txBody>
          <a:bodyPr/>
          <a:lstStyle/>
          <a:p>
            <a:pPr lvl="0"/>
            <a:r>
              <a:rPr lang="en-US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The Plague of Hail</a:t>
            </a:r>
            <a:endParaRPr lang="en-US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-9099" y="648745"/>
            <a:ext cx="9130344" cy="5523455"/>
          </a:xfrm>
          <a:prstGeom prst="wedgeRectCallout">
            <a:avLst>
              <a:gd name="adj1" fmla="val 46639"/>
              <a:gd name="adj2" fmla="val -59393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Get up early in the morning, </a:t>
            </a:r>
            <a:endParaRPr lang="en-US" sz="3600" dirty="0" smtClean="0">
              <a:solidFill>
                <a:schemeClr val="bg1"/>
              </a:solidFill>
              <a:ea typeface="Arial"/>
              <a:cs typeface="Arial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confront </a:t>
            </a: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Pharaoh and say to him, </a:t>
            </a:r>
            <a:endParaRPr lang="en-US" sz="3600" dirty="0" smtClean="0">
              <a:solidFill>
                <a:schemeClr val="bg1"/>
              </a:solidFill>
              <a:ea typeface="Arial"/>
              <a:cs typeface="Arial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“This </a:t>
            </a: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is what the LORD, </a:t>
            </a:r>
            <a:endParaRPr lang="en-US" sz="3600" dirty="0" smtClean="0">
              <a:solidFill>
                <a:schemeClr val="bg1"/>
              </a:solidFill>
              <a:ea typeface="Arial"/>
              <a:cs typeface="Arial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the </a:t>
            </a: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God of the Hebrews, says: </a:t>
            </a:r>
            <a:endParaRPr lang="en-US" sz="3600" dirty="0" smtClean="0">
              <a:solidFill>
                <a:schemeClr val="bg1"/>
              </a:solidFill>
              <a:ea typeface="Arial"/>
              <a:cs typeface="Arial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Let </a:t>
            </a: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my people go, so that they may worship me, or this time I will send the full force of my plagues against you and against your officials and your people, </a:t>
            </a:r>
            <a:endParaRPr lang="en-US" sz="3600" dirty="0" smtClean="0">
              <a:solidFill>
                <a:schemeClr val="bg1"/>
              </a:solidFill>
              <a:ea typeface="Arial"/>
              <a:cs typeface="Arial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so </a:t>
            </a: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you may know that there is no one like me in all the earth</a:t>
            </a: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.”</a:t>
            </a:r>
            <a:endParaRPr lang="en-US" sz="3600" dirty="0">
              <a:solidFill>
                <a:schemeClr val="bg1"/>
              </a:solidFill>
              <a:ea typeface="Arial"/>
              <a:cs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52400" y="113254"/>
            <a:ext cx="8001000" cy="535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Then the LORD said to Moses, </a:t>
            </a:r>
          </a:p>
        </p:txBody>
      </p:sp>
      <p:pic>
        <p:nvPicPr>
          <p:cNvPr id="35842" name="Picture 2" descr="http://www.biblevisuals.org/images/look_inside_bvi/visualized_bible/OT/OT07_illustrations/OT07_P03_illustrations_t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00" y="5667801"/>
            <a:ext cx="2447500" cy="1190200"/>
          </a:xfrm>
          <a:prstGeom prst="rect">
            <a:avLst/>
          </a:prstGeom>
          <a:noFill/>
        </p:spPr>
      </p:pic>
      <p:pic>
        <p:nvPicPr>
          <p:cNvPr id="44" name="Shape 4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9400" y="5562600"/>
            <a:ext cx="2490708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4190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http://www.diegorever.com/img/earth-models/render/earth-africa-al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753935"/>
            <a:ext cx="4143375" cy="4135910"/>
          </a:xfrm>
          <a:prstGeom prst="rect">
            <a:avLst/>
          </a:prstGeom>
          <a:noFill/>
        </p:spPr>
      </p:pic>
      <p:pic>
        <p:nvPicPr>
          <p:cNvPr id="21520" name="Picture 16" descr="http://www.clipartbest.com/cliparts/eTM/drM/eTMdrMoGc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062906"/>
            <a:ext cx="1828800" cy="2407466"/>
          </a:xfrm>
          <a:prstGeom prst="rect">
            <a:avLst/>
          </a:prstGeom>
          <a:noFill/>
        </p:spPr>
      </p:pic>
      <p:pic>
        <p:nvPicPr>
          <p:cNvPr id="21526" name="Picture 22" descr="http://www.scasd.org/cms/lib5/PA01000006/Centricity/Domain/775/art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0025">
            <a:off x="363989" y="1499511"/>
            <a:ext cx="1694891" cy="2608250"/>
          </a:xfrm>
          <a:prstGeom prst="rect">
            <a:avLst/>
          </a:prstGeom>
          <a:noFill/>
        </p:spPr>
      </p:pic>
      <p:pic>
        <p:nvPicPr>
          <p:cNvPr id="21522" name="Picture 18" descr="http://students.um.edu.mt/sabe0012/gifscribe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12364">
            <a:off x="763059" y="2724487"/>
            <a:ext cx="1527305" cy="2077462"/>
          </a:xfrm>
          <a:prstGeom prst="rect">
            <a:avLst/>
          </a:prstGeom>
          <a:noFill/>
        </p:spPr>
      </p:pic>
      <p:pic>
        <p:nvPicPr>
          <p:cNvPr id="21524" name="Picture 20" descr="http://presentations.pppst.com/gifcolumn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6035">
            <a:off x="2040431" y="3277357"/>
            <a:ext cx="2110104" cy="2306540"/>
          </a:xfrm>
          <a:prstGeom prst="rect">
            <a:avLst/>
          </a:prstGeom>
          <a:noFill/>
        </p:spPr>
      </p:pic>
      <p:pic>
        <p:nvPicPr>
          <p:cNvPr id="10" name="Picture 2" descr="http://www.biblevisuals.org/images/look_inside_bvi/visualized_bible/OT/OT07_illustrations/OT07_P03_illustrations_t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71975" y="3864287"/>
            <a:ext cx="4752247" cy="2993713"/>
          </a:xfrm>
          <a:prstGeom prst="rect">
            <a:avLst/>
          </a:prstGeom>
          <a:noFill/>
        </p:spPr>
      </p:pic>
      <p:sp>
        <p:nvSpPr>
          <p:cNvPr id="12" name="Rectangular Callout 11"/>
          <p:cNvSpPr/>
          <p:nvPr/>
        </p:nvSpPr>
        <p:spPr>
          <a:xfrm>
            <a:off x="4371976" y="359086"/>
            <a:ext cx="4723116" cy="3984313"/>
          </a:xfrm>
          <a:prstGeom prst="wedgeRectCallout">
            <a:avLst>
              <a:gd name="adj1" fmla="val 50310"/>
              <a:gd name="adj2" fmla="val -57774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spcBef>
                <a:spcPts val="280"/>
              </a:spcBef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chemeClr val="bg1"/>
                </a:solidFill>
                <a:ea typeface="Arial"/>
                <a:cs typeface="Arial"/>
              </a:rPr>
              <a:t>For by now I could have stretched out my hand and struck you and your people with a plague that would have wiped you off the earth.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>
            <a:off x="152400" y="359087"/>
            <a:ext cx="8942692" cy="2003113"/>
          </a:xfrm>
          <a:prstGeom prst="wedgeRectCallout">
            <a:avLst>
              <a:gd name="adj1" fmla="val 50005"/>
              <a:gd name="adj2" fmla="val -63906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spcBef>
                <a:spcPts val="280"/>
              </a:spcBef>
              <a:buClr>
                <a:schemeClr val="dk1"/>
              </a:buClr>
              <a:buSzPct val="25000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But I have raised you up for this very purpose, that I might show you my power and that my name might be proclaimed in all the earth. </a:t>
            </a:r>
          </a:p>
        </p:txBody>
      </p:sp>
      <p:pic>
        <p:nvPicPr>
          <p:cNvPr id="11" name="Picture 2" descr="http://www.biblevisuals.org/images/look_inside_bvi/visualized_bible/OT/OT07_illustrations/OT07_P03_illustrations_t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90800"/>
            <a:ext cx="5525069" cy="4119105"/>
          </a:xfrm>
          <a:prstGeom prst="rect">
            <a:avLst/>
          </a:prstGeom>
          <a:noFill/>
        </p:spPr>
      </p:pic>
      <p:sp>
        <p:nvSpPr>
          <p:cNvPr id="12" name="Rectangular Callout 11"/>
          <p:cNvSpPr/>
          <p:nvPr/>
        </p:nvSpPr>
        <p:spPr>
          <a:xfrm>
            <a:off x="6289343" y="3126352"/>
            <a:ext cx="2770492" cy="3048000"/>
          </a:xfrm>
          <a:prstGeom prst="wedgeRectCallout">
            <a:avLst>
              <a:gd name="adj1" fmla="val 49866"/>
              <a:gd name="adj2" fmla="val -147533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280"/>
              </a:spcBef>
              <a:buSzPct val="25000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You still set yourself against my people and will not let them go.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6600" y="-4"/>
            <a:ext cx="5867400" cy="3810001"/>
          </a:xfrm>
          <a:prstGeom prst="rect">
            <a:avLst/>
          </a:prstGeom>
          <a:noFill/>
        </p:spPr>
      </p:pic>
      <p:pic>
        <p:nvPicPr>
          <p:cNvPr id="14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4640" y="1762836"/>
            <a:ext cx="3352800" cy="1600201"/>
          </a:xfrm>
          <a:prstGeom prst="rect">
            <a:avLst/>
          </a:prstGeom>
          <a:noFill/>
        </p:spPr>
      </p:pic>
      <p:pic>
        <p:nvPicPr>
          <p:cNvPr id="15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1866899"/>
            <a:ext cx="3352800" cy="1600201"/>
          </a:xfrm>
          <a:prstGeom prst="rect">
            <a:avLst/>
          </a:prstGeom>
          <a:noFill/>
        </p:spPr>
      </p:pic>
      <p:pic>
        <p:nvPicPr>
          <p:cNvPr id="12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7437" y="2608711"/>
            <a:ext cx="3352800" cy="1600201"/>
          </a:xfrm>
          <a:prstGeom prst="rect">
            <a:avLst/>
          </a:prstGeom>
          <a:noFill/>
        </p:spPr>
      </p:pic>
      <p:pic>
        <p:nvPicPr>
          <p:cNvPr id="13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8217" y="2573741"/>
            <a:ext cx="3352800" cy="1600201"/>
          </a:xfrm>
          <a:prstGeom prst="rect">
            <a:avLst/>
          </a:prstGeom>
          <a:noFill/>
        </p:spPr>
      </p:pic>
      <p:pic>
        <p:nvPicPr>
          <p:cNvPr id="5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0420" y="3477904"/>
            <a:ext cx="3352800" cy="1600201"/>
          </a:xfrm>
          <a:prstGeom prst="rect">
            <a:avLst/>
          </a:prstGeom>
          <a:noFill/>
        </p:spPr>
      </p:pic>
      <p:sp>
        <p:nvSpPr>
          <p:cNvPr id="6" name="Rectangular Callout 5"/>
          <p:cNvSpPr/>
          <p:nvPr/>
        </p:nvSpPr>
        <p:spPr>
          <a:xfrm>
            <a:off x="0" y="-1"/>
            <a:ext cx="4267200" cy="6858001"/>
          </a:xfrm>
          <a:prstGeom prst="wedgeRectCallout">
            <a:avLst>
              <a:gd name="adj1" fmla="val 158983"/>
              <a:gd name="adj2" fmla="val -48182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5400" b="1" dirty="0" smtClean="0">
                <a:solidFill>
                  <a:schemeClr val="bg1"/>
                </a:solidFill>
                <a:latin typeface="Chiller" panose="04020404031007020602" pitchFamily="82" charset="0"/>
                <a:ea typeface="Arial"/>
                <a:cs typeface="Arabic Typesetting" panose="03020402040406030203" pitchFamily="66" charset="-78"/>
              </a:rPr>
              <a:t>Therefore</a:t>
            </a:r>
            <a:r>
              <a:rPr lang="en-US" sz="5400" b="1" dirty="0">
                <a:solidFill>
                  <a:schemeClr val="bg1"/>
                </a:solidFill>
                <a:latin typeface="Chiller" panose="04020404031007020602" pitchFamily="82" charset="0"/>
                <a:ea typeface="Arial"/>
                <a:cs typeface="Arabic Typesetting" panose="03020402040406030203" pitchFamily="66" charset="-78"/>
              </a:rPr>
              <a:t>, </a:t>
            </a:r>
            <a:r>
              <a:rPr lang="en-US" sz="5400" b="1" dirty="0" smtClean="0">
                <a:solidFill>
                  <a:schemeClr val="bg1"/>
                </a:solidFill>
                <a:latin typeface="Chiller" panose="04020404031007020602" pitchFamily="82" charset="0"/>
                <a:ea typeface="Arial"/>
                <a:cs typeface="Arabic Typesetting" panose="03020402040406030203" pitchFamily="66" charset="-78"/>
              </a:rPr>
              <a:t>at </a:t>
            </a:r>
            <a:r>
              <a:rPr lang="en-US" sz="5400" b="1" dirty="0">
                <a:solidFill>
                  <a:schemeClr val="bg1"/>
                </a:solidFill>
                <a:latin typeface="Chiller" panose="04020404031007020602" pitchFamily="82" charset="0"/>
                <a:ea typeface="Arial"/>
                <a:cs typeface="Arabic Typesetting" panose="03020402040406030203" pitchFamily="66" charset="-78"/>
              </a:rPr>
              <a:t>this time tomorrow 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hiller" panose="04020404031007020602" pitchFamily="82" charset="0"/>
                <a:ea typeface="Arial"/>
                <a:cs typeface="Arabic Typesetting" panose="03020402040406030203" pitchFamily="66" charset="-78"/>
              </a:rPr>
              <a:t>I will send the worst hailstorm that has ever fallen </a:t>
            </a:r>
            <a:endParaRPr lang="en-US" sz="5400" b="1" dirty="0" smtClean="0">
              <a:solidFill>
                <a:schemeClr val="bg1"/>
              </a:solidFill>
              <a:latin typeface="Chiller" panose="04020404031007020602" pitchFamily="82" charset="0"/>
              <a:ea typeface="Arial"/>
              <a:cs typeface="Arabic Typesetting" panose="03020402040406030203" pitchFamily="66" charset="-78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5400" b="1" dirty="0" smtClean="0">
                <a:solidFill>
                  <a:schemeClr val="bg1"/>
                </a:solidFill>
                <a:latin typeface="Chiller" panose="04020404031007020602" pitchFamily="82" charset="0"/>
                <a:ea typeface="Arial"/>
                <a:cs typeface="Arabic Typesetting" panose="03020402040406030203" pitchFamily="66" charset="-78"/>
              </a:rPr>
              <a:t>on </a:t>
            </a:r>
            <a:r>
              <a:rPr lang="en-US" sz="5400" b="1" dirty="0">
                <a:solidFill>
                  <a:schemeClr val="bg1"/>
                </a:solidFill>
                <a:latin typeface="Chiller" panose="04020404031007020602" pitchFamily="82" charset="0"/>
                <a:ea typeface="Arial"/>
                <a:cs typeface="Arabic Typesetting" panose="03020402040406030203" pitchFamily="66" charset="-78"/>
              </a:rPr>
              <a:t>Egypt, 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hiller" panose="04020404031007020602" pitchFamily="82" charset="0"/>
                <a:ea typeface="Arial"/>
                <a:cs typeface="Arabic Typesetting" panose="03020402040406030203" pitchFamily="66" charset="-78"/>
              </a:rPr>
              <a:t>from the day it was founded till now</a:t>
            </a:r>
            <a:r>
              <a:rPr lang="en-US" sz="5400" b="1" dirty="0" smtClean="0">
                <a:solidFill>
                  <a:schemeClr val="bg1"/>
                </a:solidFill>
                <a:latin typeface="Chiller" panose="04020404031007020602" pitchFamily="82" charset="0"/>
                <a:ea typeface="Arial"/>
                <a:cs typeface="Arabic Typesetting" panose="03020402040406030203" pitchFamily="66" charset="-78"/>
              </a:rPr>
              <a:t>.</a:t>
            </a:r>
            <a:endParaRPr lang="en-US" sz="5400" b="1" dirty="0">
              <a:solidFill>
                <a:schemeClr val="bg1"/>
              </a:solidFill>
              <a:latin typeface="Chiller" panose="04020404031007020602" pitchFamily="82" charset="0"/>
              <a:ea typeface="Arial"/>
              <a:cs typeface="Arabic Typesetting" panose="03020402040406030203" pitchFamily="66" charset="-78"/>
            </a:endParaRPr>
          </a:p>
        </p:txBody>
      </p:sp>
      <p:pic>
        <p:nvPicPr>
          <p:cNvPr id="16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7199" y="4325059"/>
            <a:ext cx="2999239" cy="1600201"/>
          </a:xfrm>
          <a:prstGeom prst="rect">
            <a:avLst/>
          </a:prstGeom>
          <a:noFill/>
        </p:spPr>
      </p:pic>
      <p:pic>
        <p:nvPicPr>
          <p:cNvPr id="17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5656" y="3443781"/>
            <a:ext cx="3352800" cy="1600201"/>
          </a:xfrm>
          <a:prstGeom prst="rect">
            <a:avLst/>
          </a:prstGeom>
          <a:noFill/>
        </p:spPr>
      </p:pic>
      <p:pic>
        <p:nvPicPr>
          <p:cNvPr id="18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8428" y="4410644"/>
            <a:ext cx="3352800" cy="1600201"/>
          </a:xfrm>
          <a:prstGeom prst="rect">
            <a:avLst/>
          </a:prstGeom>
          <a:noFill/>
        </p:spPr>
      </p:pic>
      <p:pic>
        <p:nvPicPr>
          <p:cNvPr id="9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5257799"/>
            <a:ext cx="3352800" cy="1600201"/>
          </a:xfrm>
          <a:prstGeom prst="rect">
            <a:avLst/>
          </a:prstGeom>
          <a:noFill/>
        </p:spPr>
      </p:pic>
      <p:pic>
        <p:nvPicPr>
          <p:cNvPr id="10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4426" y="5257796"/>
            <a:ext cx="2974573" cy="1600201"/>
          </a:xfrm>
          <a:prstGeom prst="rect">
            <a:avLst/>
          </a:prstGeom>
          <a:noFill/>
        </p:spPr>
      </p:pic>
      <p:pic>
        <p:nvPicPr>
          <p:cNvPr id="11" name="Picture 2" descr="http://blogs.ocweekly.com/navelgazing/hail-icon-1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7140" y="5257799"/>
            <a:ext cx="3352800" cy="1600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http://images.clipartpanda.com/stable-clipart-stable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79"/>
          <a:stretch/>
        </p:blipFill>
        <p:spPr bwMode="auto">
          <a:xfrm>
            <a:off x="2362200" y="70338"/>
            <a:ext cx="6825735" cy="6858000"/>
          </a:xfrm>
          <a:prstGeom prst="rect">
            <a:avLst/>
          </a:prstGeom>
          <a:noFill/>
        </p:spPr>
      </p:pic>
      <p:pic>
        <p:nvPicPr>
          <p:cNvPr id="21" name="Picture 15" descr="http://www.clipartlord.com/wp-content/uploads/2012/12/came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971" y="4217680"/>
            <a:ext cx="3078191" cy="2623745"/>
          </a:xfrm>
          <a:prstGeom prst="rect">
            <a:avLst/>
          </a:prstGeom>
          <a:noFill/>
        </p:spPr>
      </p:pic>
      <p:pic>
        <p:nvPicPr>
          <p:cNvPr id="23" name="Picture 19" descr="http://sweetclipart.com/multisite/sweetclipart/files/donke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67995" y="4479813"/>
            <a:ext cx="2864466" cy="2361612"/>
          </a:xfrm>
          <a:prstGeom prst="rect">
            <a:avLst/>
          </a:prstGeom>
          <a:noFill/>
        </p:spPr>
      </p:pic>
      <p:pic>
        <p:nvPicPr>
          <p:cNvPr id="25" name="Picture 25" descr="http://www.clipartlord.com/wp-content/uploads/2013/04/sheep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62459" y="1387524"/>
            <a:ext cx="1703405" cy="1567903"/>
          </a:xfrm>
          <a:prstGeom prst="rect">
            <a:avLst/>
          </a:prstGeom>
          <a:noFill/>
        </p:spPr>
      </p:pic>
      <p:sp>
        <p:nvSpPr>
          <p:cNvPr id="13" name="Rectangular Callout 12"/>
          <p:cNvSpPr/>
          <p:nvPr/>
        </p:nvSpPr>
        <p:spPr>
          <a:xfrm>
            <a:off x="-1" y="-16576"/>
            <a:ext cx="4235971" cy="6874576"/>
          </a:xfrm>
          <a:prstGeom prst="wedgeRectCallout">
            <a:avLst>
              <a:gd name="adj1" fmla="val 158438"/>
              <a:gd name="adj2" fmla="val -48776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Give an order now to bring your livestock </a:t>
            </a:r>
            <a:endParaRPr lang="en-US" sz="3600" dirty="0" smtClean="0">
              <a:solidFill>
                <a:schemeClr val="bg1"/>
              </a:solidFill>
              <a:ea typeface="Arial"/>
              <a:cs typeface="Arial"/>
            </a:endParaRPr>
          </a:p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and </a:t>
            </a: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everything you have in the field to a place of shelter</a:t>
            </a: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,</a:t>
            </a:r>
          </a:p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endParaRPr lang="en-US" dirty="0">
              <a:solidFill>
                <a:schemeClr val="bg1"/>
              </a:solidFill>
              <a:ea typeface="Arial"/>
              <a:cs typeface="Arial"/>
            </a:endParaRPr>
          </a:p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 </a:t>
            </a: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because the hail will fall on every </a:t>
            </a: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person </a:t>
            </a: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and animal that has not </a:t>
            </a:r>
            <a:endParaRPr lang="en-US" sz="3600" dirty="0" smtClean="0">
              <a:solidFill>
                <a:schemeClr val="bg1"/>
              </a:solidFill>
              <a:ea typeface="Arial"/>
              <a:cs typeface="Arial"/>
            </a:endParaRPr>
          </a:p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been </a:t>
            </a: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brought in and is still out in </a:t>
            </a:r>
            <a:endParaRPr lang="en-US" sz="3600" dirty="0" smtClean="0">
              <a:solidFill>
                <a:schemeClr val="bg1"/>
              </a:solidFill>
              <a:ea typeface="Arial"/>
              <a:cs typeface="Arial"/>
            </a:endParaRPr>
          </a:p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the </a:t>
            </a: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field, </a:t>
            </a:r>
            <a:endParaRPr lang="en-US" sz="3600" dirty="0" smtClean="0">
              <a:solidFill>
                <a:schemeClr val="bg1"/>
              </a:solidFill>
              <a:ea typeface="Arial"/>
              <a:cs typeface="Arial"/>
            </a:endParaRPr>
          </a:p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and </a:t>
            </a:r>
            <a:r>
              <a:rPr lang="en-US" sz="3600" dirty="0">
                <a:solidFill>
                  <a:schemeClr val="bg1"/>
                </a:solidFill>
                <a:ea typeface="Arial"/>
                <a:cs typeface="Arial"/>
              </a:rPr>
              <a:t>they will die</a:t>
            </a:r>
            <a:r>
              <a:rPr lang="en-US" sz="3600" dirty="0" smtClean="0">
                <a:solidFill>
                  <a:schemeClr val="bg1"/>
                </a:solidFill>
                <a:ea typeface="Arial"/>
                <a:cs typeface="Arial"/>
              </a:rPr>
              <a:t>.</a:t>
            </a:r>
            <a:endParaRPr lang="en-US" sz="3600" dirty="0">
              <a:solidFill>
                <a:schemeClr val="bg1"/>
              </a:solidFill>
              <a:ea typeface="Arial"/>
              <a:cs typeface="Arial"/>
            </a:endParaRPr>
          </a:p>
        </p:txBody>
      </p:sp>
      <p:pic>
        <p:nvPicPr>
          <p:cNvPr id="19" name="Picture 13" descr="http://www.clipartlord.com/wp-content/uploads/2014/06/goat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52309" y="1383072"/>
            <a:ext cx="1645514" cy="1509268"/>
          </a:xfrm>
          <a:prstGeom prst="rect">
            <a:avLst/>
          </a:prstGeom>
          <a:noFill/>
        </p:spPr>
      </p:pic>
      <p:pic>
        <p:nvPicPr>
          <p:cNvPr id="26" name="Picture 2" descr="http://www.alexrv.com/images/Hail-Heavy-ic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0025" y="-28624"/>
            <a:ext cx="3555839" cy="153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4729650" y="304800"/>
            <a:ext cx="4369200" cy="65078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  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Those officials of Pharaoh who feared the word of the LORD hurried to bring their slaves and their livestock 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inside.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600" b="1" dirty="0"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those who 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ignored 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word of the LORD left their slaves and livestock </a:t>
            </a:r>
            <a:endParaRPr lang="en-US" sz="36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field. 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   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4800"/>
            <a:ext cx="4800600" cy="27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5"/>
          <a:stretch/>
        </p:blipFill>
        <p:spPr>
          <a:xfrm>
            <a:off x="0" y="3124200"/>
            <a:ext cx="48006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686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Memory Verse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371600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sz="6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 may think their own ways </a:t>
            </a:r>
            <a:r>
              <a:rPr lang="en-US" sz="6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</a:t>
            </a:r>
            <a:r>
              <a:rPr lang="en-US" sz="6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right, </a:t>
            </a:r>
            <a:endParaRPr lang="en-US" sz="60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ctr"/>
            <a:r>
              <a:rPr lang="en-US" sz="6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but </a:t>
            </a:r>
            <a:r>
              <a:rPr lang="en-US" sz="6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Lord weighs </a:t>
            </a:r>
            <a:endParaRPr lang="en-US" sz="60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ctr"/>
            <a:r>
              <a:rPr lang="en-US" sz="6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6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heart</a:t>
            </a:r>
            <a:r>
              <a:rPr lang="en-US" sz="6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lvl="0" algn="ctr"/>
            <a:endParaRPr lang="en-US" sz="20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Proverbs </a:t>
            </a:r>
            <a:r>
              <a:rPr lang="en-US" sz="6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21:2</a:t>
            </a:r>
            <a:endParaRPr lang="en-US" sz="60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biblestudyoutlines.org/wp-content/uploads/2012/09/moses-raised-his-hand-towards-the-sky-to-bring-h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3160"/>
            <a:ext cx="7848600" cy="5914887"/>
          </a:xfrm>
          <a:prstGeom prst="rect">
            <a:avLst/>
          </a:prstGeom>
          <a:noFill/>
        </p:spPr>
      </p:pic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0" y="29570"/>
            <a:ext cx="6019800" cy="9294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1" i="0" u="none" strike="noStrike" cap="none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Then </a:t>
            </a:r>
            <a:r>
              <a:rPr lang="en-US" sz="3400" b="1" i="0" u="none" strike="noStrike" cap="none" baseline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the LORD </a:t>
            </a:r>
            <a:endParaRPr lang="en-US" sz="3400" b="1" i="0" u="none" strike="noStrike" cap="none" baseline="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1" i="0" u="none" strike="noStrike" cap="none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said </a:t>
            </a:r>
            <a:r>
              <a:rPr lang="en-US" sz="3400" b="1" i="0" u="none" strike="noStrike" cap="none" baseline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to Moses, 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968450" y="1638100"/>
            <a:ext cx="1396200" cy="71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ctangular Callout 4"/>
          <p:cNvSpPr/>
          <p:nvPr/>
        </p:nvSpPr>
        <p:spPr>
          <a:xfrm>
            <a:off x="6019800" y="-36714"/>
            <a:ext cx="3134436" cy="6874576"/>
          </a:xfrm>
          <a:prstGeom prst="wedgeRectCallout">
            <a:avLst>
              <a:gd name="adj1" fmla="val -66066"/>
              <a:gd name="adj2" fmla="val -45798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</a:rPr>
              <a:t>Stretch out your hand toward the sky so that hail will fall all over Egypt—on 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</a:rPr>
              <a:t> and animals 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</a:endParaRPr>
          </a:p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</a:rPr>
              <a:t>and 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</a:rPr>
              <a:t>on everything growing in the fields of Egypt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</a:rPr>
              <a:t>.</a:t>
            </a:r>
            <a:endParaRPr lang="en-US" sz="3600" dirty="0">
              <a:solidFill>
                <a:schemeClr val="bg1"/>
              </a:solidFill>
              <a:ea typeface="Arial"/>
              <a:cs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designzzz.com/wp-content/uploads/2010/12/desert_lightning_by_honda_vfr-d31g9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0" y="152400"/>
            <a:ext cx="9144000" cy="23082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lvl="0" indent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3600" b="1" baseline="30000" dirty="0" smtClean="0">
                <a:solidFill>
                  <a:schemeClr val="bg1"/>
                </a:solidFill>
              </a:rPr>
              <a:t> </a:t>
            </a:r>
            <a:r>
              <a:rPr lang="en-US" sz="3600" b="1" dirty="0" smtClean="0">
                <a:solidFill>
                  <a:schemeClr val="bg1"/>
                </a:solidFill>
              </a:rPr>
              <a:t>When Moses stretched out his staff toward the sky, </a:t>
            </a: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the </a:t>
            </a:r>
            <a:r>
              <a:rPr lang="en-US" sz="3600" b="1" cap="small" dirty="0" smtClean="0">
                <a:solidFill>
                  <a:schemeClr val="bg1"/>
                </a:solidFill>
              </a:rPr>
              <a:t>Lord</a:t>
            </a:r>
            <a:r>
              <a:rPr lang="en-US" sz="3600" b="1" dirty="0" smtClean="0">
                <a:solidFill>
                  <a:schemeClr val="bg1"/>
                </a:solidFill>
              </a:rPr>
              <a:t> sent thunder and hail, </a:t>
            </a: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and lightning flashed down </a:t>
            </a: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to the ground. </a:t>
            </a:r>
            <a:endParaRPr lang="en-US" sz="3400" b="1" i="0" u="none" strike="noStrike" cap="none" baseline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968450" y="1638100"/>
            <a:ext cx="1396200" cy="71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Picture 4" descr="ts?t=11726499353546131844&amp;pid=23296&amp;ppid=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5400" y="3245485"/>
            <a:ext cx="685800" cy="193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MCj0351325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14037" flipH="1">
            <a:off x="1771846" y="2436160"/>
            <a:ext cx="1502576" cy="19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xbe.xanga.com/995d37227653591773149/z638234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29" cy="4953000"/>
          </a:xfrm>
          <a:prstGeom prst="rect">
            <a:avLst/>
          </a:prstGeom>
          <a:noFill/>
        </p:spPr>
      </p:pic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-36394" y="4303495"/>
            <a:ext cx="9144000" cy="25545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lvl="0" indent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 </a:t>
            </a:r>
            <a:r>
              <a:rPr lang="en-US" sz="40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LORD rained hail on the land of Egypt;  hail fell and lightning flashed back and forth. It was the worst storm in all the land of Egypt since it had become a nation.  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968450" y="1638100"/>
            <a:ext cx="1396200" cy="71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78901" y="0"/>
            <a:ext cx="9065099" cy="3233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sym typeface="Arial"/>
              </a:rPr>
              <a:t>Throughout Egypt hail struck everything in the fields—both</a:t>
            </a:r>
            <a:r>
              <a:rPr lang="en-US" sz="3600" dirty="0"/>
              <a:t> people</a:t>
            </a:r>
            <a:r>
              <a:rPr lang="en-US" sz="3600" i="0" u="none" strike="noStrike" cap="none" baseline="0" dirty="0">
                <a:solidFill>
                  <a:schemeClr val="dk1"/>
                </a:solidFill>
                <a:sym typeface="Arial"/>
              </a:rPr>
              <a:t> and </a:t>
            </a:r>
            <a:r>
              <a:rPr lang="en-US" sz="3600" i="0" u="none" strike="noStrike" cap="none" baseline="0" dirty="0" smtClean="0">
                <a:solidFill>
                  <a:schemeClr val="dk1"/>
                </a:solidFill>
                <a:sym typeface="Arial"/>
              </a:rPr>
              <a:t>animals;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sym typeface="Arial"/>
              </a:rPr>
              <a:t>it </a:t>
            </a:r>
            <a:r>
              <a:rPr lang="en-US" sz="3600" i="0" u="none" strike="noStrike" cap="none" baseline="0" dirty="0">
                <a:solidFill>
                  <a:schemeClr val="dk1"/>
                </a:solidFill>
                <a:sym typeface="Arial"/>
              </a:rPr>
              <a:t>beat down everything growing in the fields and stripped every tree</a:t>
            </a:r>
            <a:r>
              <a:rPr lang="en-US" sz="3600" i="0" u="none" strike="noStrike" cap="none" baseline="0" dirty="0" smtClean="0">
                <a:solidFill>
                  <a:schemeClr val="dk1"/>
                </a:solidFill>
                <a:sym typeface="Arial"/>
              </a:rPr>
              <a:t>. 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sym typeface="Arial"/>
              </a:rPr>
              <a:t>The </a:t>
            </a:r>
            <a:r>
              <a:rPr lang="en-US" sz="3600" i="0" u="none" strike="noStrike" cap="none" baseline="0" dirty="0">
                <a:solidFill>
                  <a:schemeClr val="dk1"/>
                </a:solidFill>
                <a:sym typeface="Arial"/>
              </a:rPr>
              <a:t>only place it did not hail was the land of </a:t>
            </a:r>
            <a:r>
              <a:rPr lang="en-US" sz="3600" i="0" u="none" strike="noStrike" cap="none" baseline="0" dirty="0" smtClean="0">
                <a:solidFill>
                  <a:schemeClr val="dk1"/>
                </a:solidFill>
                <a:sym typeface="Arial"/>
              </a:rPr>
              <a:t>Goshen, </a:t>
            </a:r>
            <a:r>
              <a:rPr lang="en-US" sz="3600" i="0" u="none" strike="noStrike" cap="none" baseline="0" dirty="0">
                <a:solidFill>
                  <a:schemeClr val="dk1"/>
                </a:solidFill>
                <a:sym typeface="Arial"/>
              </a:rPr>
              <a:t>where the Israelites were.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sym typeface="Arial"/>
              </a:rPr>
              <a:t> 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43200"/>
            <a:ext cx="78486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6" name="Picture 4" descr="https://youthpastablog.files.wordpress.com/2013/07/plague-of-locusts-le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486400" cy="4114800"/>
          </a:xfrm>
          <a:prstGeom prst="rect">
            <a:avLst/>
          </a:prstGeom>
          <a:noFill/>
        </p:spPr>
      </p:pic>
      <p:pic>
        <p:nvPicPr>
          <p:cNvPr id="13318" name="Picture 6" descr="http://thegodguy.files.wordpress.com/2011/03/draft_lens4095382module28433172photo_1240191074map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698770"/>
            <a:ext cx="6324600" cy="415923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143000" y="3048000"/>
            <a:ext cx="27432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1" y="140024"/>
            <a:ext cx="9143999" cy="5108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</a:t>
            </a:r>
            <a:r>
              <a:rPr lang="en-US" sz="3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Pharaoh summoned Moses </a:t>
            </a:r>
            <a:r>
              <a:rPr lang="en-US" sz="34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Aaron. </a:t>
            </a:r>
            <a:endParaRPr lang="en-US" sz="340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124"/>
          <p:cNvSpPr txBox="1">
            <a:spLocks/>
          </p:cNvSpPr>
          <p:nvPr/>
        </p:nvSpPr>
        <p:spPr>
          <a:xfrm>
            <a:off x="1828800" y="1404743"/>
            <a:ext cx="5486400" cy="53549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3600" dirty="0" smtClean="0"/>
              <a:t>he said to them. 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120289" y="1961181"/>
            <a:ext cx="5691407" cy="4828606"/>
          </a:xfrm>
          <a:prstGeom prst="wedgeRectCallout">
            <a:avLst>
              <a:gd name="adj1" fmla="val 57308"/>
              <a:gd name="adj2" fmla="val -12478"/>
            </a:avLst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SzPct val="25000"/>
            </a:pPr>
            <a:r>
              <a:rPr lang="en-US" sz="3600" dirty="0">
                <a:solidFill>
                  <a:schemeClr val="tx1"/>
                </a:solidFill>
              </a:rPr>
              <a:t>"The LORD is in the right, and I and my people are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SzPct val="25000"/>
            </a:pPr>
            <a:r>
              <a:rPr lang="en-US" sz="3600" dirty="0" smtClean="0">
                <a:solidFill>
                  <a:schemeClr val="tx1"/>
                </a:solidFill>
              </a:rPr>
              <a:t>in </a:t>
            </a:r>
            <a:r>
              <a:rPr lang="en-US" sz="3600" dirty="0">
                <a:solidFill>
                  <a:schemeClr val="tx1"/>
                </a:solidFill>
              </a:rPr>
              <a:t>the wrong. 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SzPct val="25000"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SzPct val="25000"/>
            </a:pPr>
            <a:r>
              <a:rPr lang="en-US" sz="3600" dirty="0">
                <a:solidFill>
                  <a:schemeClr val="tx1"/>
                </a:solidFill>
              </a:rPr>
              <a:t>Pray to the LORD,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SzPct val="25000"/>
            </a:pPr>
            <a:r>
              <a:rPr lang="en-US" sz="3600" dirty="0" smtClean="0">
                <a:solidFill>
                  <a:schemeClr val="tx1"/>
                </a:solidFill>
              </a:rPr>
              <a:t>for </a:t>
            </a:r>
            <a:r>
              <a:rPr lang="en-US" sz="3600" dirty="0">
                <a:solidFill>
                  <a:schemeClr val="tx1"/>
                </a:solidFill>
              </a:rPr>
              <a:t>we have had enough thunder and hail.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SzPct val="25000"/>
            </a:pPr>
            <a:r>
              <a:rPr lang="en-US" sz="3600" dirty="0" smtClean="0">
                <a:solidFill>
                  <a:schemeClr val="tx1"/>
                </a:solidFill>
              </a:rPr>
              <a:t>I </a:t>
            </a:r>
            <a:r>
              <a:rPr lang="en-US" sz="3600" dirty="0">
                <a:solidFill>
                  <a:schemeClr val="tx1"/>
                </a:solidFill>
              </a:rPr>
              <a:t>will let you go; </a:t>
            </a:r>
            <a:r>
              <a:rPr lang="en-US" sz="3600" dirty="0" smtClean="0">
                <a:solidFill>
                  <a:schemeClr val="tx1"/>
                </a:solidFill>
              </a:rPr>
              <a:t>you </a:t>
            </a:r>
            <a:r>
              <a:rPr lang="en-US" sz="3600" dirty="0">
                <a:solidFill>
                  <a:schemeClr val="tx1"/>
                </a:solidFill>
              </a:rPr>
              <a:t>don't have to stay any longer."</a:t>
            </a:r>
          </a:p>
        </p:txBody>
      </p:sp>
      <p:pic>
        <p:nvPicPr>
          <p:cNvPr id="8" name="Picture 4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466" y="2721592"/>
            <a:ext cx="1677534" cy="40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s?t=11726499353546131844&amp;pid=23296&amp;ppi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43" y="2910266"/>
            <a:ext cx="1217181" cy="283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ible_joel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108" y="3266182"/>
            <a:ext cx="15636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MCj0351325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5654" flipH="1">
            <a:off x="1077511" y="4470559"/>
            <a:ext cx="1502576" cy="21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684403" y="652548"/>
            <a:ext cx="7340176" cy="668967"/>
          </a:xfrm>
          <a:prstGeom prst="wedgeRectCallout">
            <a:avLst>
              <a:gd name="adj1" fmla="val 36708"/>
              <a:gd name="adj2" fmla="val 302707"/>
            </a:avLst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dirty="0">
                <a:solidFill>
                  <a:schemeClr val="dk1"/>
                </a:solidFill>
                <a:ea typeface="Arial"/>
                <a:cs typeface="Arial"/>
              </a:rPr>
              <a:t>This time I have </a:t>
            </a:r>
            <a:r>
              <a:rPr lang="en-US" sz="3600" dirty="0" smtClean="0">
                <a:solidFill>
                  <a:schemeClr val="dk1"/>
                </a:solidFill>
                <a:ea typeface="Arial"/>
                <a:cs typeface="Arial"/>
              </a:rPr>
              <a:t>sinned,</a:t>
            </a:r>
            <a:endParaRPr lang="en-US" sz="3600" dirty="0">
              <a:solidFill>
                <a:schemeClr val="bg1"/>
              </a:solidFill>
              <a:ea typeface="Arial"/>
              <a:cs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466" y="2743201"/>
            <a:ext cx="1677534" cy="40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s?t=11726499353546131844&amp;pid=23296&amp;ppi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71" y="2622726"/>
            <a:ext cx="1217181" cy="283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2120289" y="1143922"/>
            <a:ext cx="7023711" cy="5714077"/>
          </a:xfrm>
          <a:prstGeom prst="wedgeRectCallout">
            <a:avLst>
              <a:gd name="adj1" fmla="val -64964"/>
              <a:gd name="adj2" fmla="val -844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   When 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I have gone out of the </a:t>
            </a:r>
            <a:endParaRPr lang="en-US" sz="3600" b="1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 </a:t>
            </a: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    city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, I will spread out </a:t>
            </a: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my    hands 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in prayer to the LORD. </a:t>
            </a: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The 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thunder will stop and </a:t>
            </a:r>
            <a:endParaRPr lang="en-US" sz="3600" b="1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    there 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will be no more </a:t>
            </a:r>
            <a:endParaRPr lang="en-US" sz="3600" b="1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   hail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, </a:t>
            </a: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so 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you may know </a:t>
            </a:r>
            <a:endParaRPr lang="en-US" sz="3600" b="1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 </a:t>
            </a: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    that the 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earth is the </a:t>
            </a:r>
            <a:endParaRPr lang="en-US" sz="3600" b="1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 </a:t>
            </a: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           LORD's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.  </a:t>
            </a:r>
            <a:endParaRPr lang="en-US" sz="3600" b="1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    But 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I know that you </a:t>
            </a:r>
            <a:endParaRPr lang="en-US" sz="3600" b="1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  and 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your officials still </a:t>
            </a:r>
            <a:endParaRPr lang="en-US" sz="3600" b="1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 </a:t>
            </a: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         do 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not fear </a:t>
            </a:r>
            <a:endParaRPr lang="en-US" sz="3600" b="1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 </a:t>
            </a:r>
            <a:r>
              <a:rPr lang="en-US" sz="3600" b="1" dirty="0" smtClean="0">
                <a:solidFill>
                  <a:schemeClr val="dk1"/>
                </a:solidFill>
                <a:ea typeface="Arial"/>
                <a:cs typeface="Arial"/>
              </a:rPr>
              <a:t>      the </a:t>
            </a:r>
            <a:r>
              <a:rPr lang="en-US" sz="3600" b="1" dirty="0">
                <a:solidFill>
                  <a:schemeClr val="dk1"/>
                </a:solidFill>
                <a:ea typeface="Arial"/>
                <a:cs typeface="Arial"/>
              </a:rPr>
              <a:t>LORD God</a:t>
            </a:r>
            <a:r>
              <a:rPr lang="en-US" sz="3600" b="1" dirty="0"/>
              <a:t>.</a:t>
            </a:r>
            <a:endParaRPr lang="en-US" sz="3600" b="1" dirty="0">
              <a:solidFill>
                <a:schemeClr val="dk1"/>
              </a:solidFill>
              <a:ea typeface="Arial"/>
              <a:cs typeface="Arial"/>
            </a:endParaRPr>
          </a:p>
        </p:txBody>
      </p:sp>
      <p:pic>
        <p:nvPicPr>
          <p:cNvPr id="10" name="Picture 9" descr="bible_joel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338" y="3276600"/>
            <a:ext cx="15636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MCj0351325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5654" flipH="1">
            <a:off x="1476287" y="4504666"/>
            <a:ext cx="1502576" cy="21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466" y="2622726"/>
            <a:ext cx="1677534" cy="40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hape 131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1" y="-5719"/>
            <a:ext cx="7010400" cy="109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3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0"/>
          <a:stretch/>
        </p:blipFill>
        <p:spPr>
          <a:xfrm>
            <a:off x="6505433" y="-5720"/>
            <a:ext cx="2653352" cy="109848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1217052" y="490975"/>
            <a:ext cx="3733799" cy="584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lvl="0" indent="0" algn="ctr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Moses replied</a:t>
            </a:r>
            <a:r>
              <a:rPr lang="en-US" sz="4000" b="1" dirty="0">
                <a:solidFill>
                  <a:schemeClr val="tx1"/>
                </a:solidFill>
              </a:rPr>
              <a:t>,</a:t>
            </a:r>
            <a:endParaRPr lang="en-US" sz="3600" i="0" u="none" strike="noStrike" cap="none" baseline="0" dirty="0" smtClean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7065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76500" y="206316"/>
            <a:ext cx="9067500" cy="23082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  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(The 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flax 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barley 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destroyed, since the barley had headed and </a:t>
            </a:r>
            <a:endParaRPr lang="en-US" sz="36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flax was in bloom.  </a:t>
            </a:r>
            <a:endParaRPr lang="en-US" sz="36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wheat 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spelt,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were not destroyed, because they ripen later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http://www.purityseedsusa.com/media/purityseedsusafactor360com/flax%20sield%202012%201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21" y="2487304"/>
            <a:ext cx="5192970" cy="1932296"/>
          </a:xfrm>
          <a:prstGeom prst="rect">
            <a:avLst/>
          </a:prstGeom>
          <a:noFill/>
        </p:spPr>
      </p:pic>
      <p:pic>
        <p:nvPicPr>
          <p:cNvPr id="7172" name="Picture 4" descr="http://www.southlandgrainandseed.co.nz/barl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0095" y="2514600"/>
            <a:ext cx="3943905" cy="4342263"/>
          </a:xfrm>
          <a:prstGeom prst="rect">
            <a:avLst/>
          </a:prstGeom>
          <a:noFill/>
        </p:spPr>
      </p:pic>
      <p:pic>
        <p:nvPicPr>
          <p:cNvPr id="7174" name="Picture 6" descr="http://imgs.mi9.com/uploads/landscape/4578/free-wheat-field-landscape-desktop-wallpaper_1920x1200_812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21" y="4308474"/>
            <a:ext cx="5216016" cy="2548389"/>
          </a:xfrm>
          <a:prstGeom prst="rect">
            <a:avLst/>
          </a:prstGeom>
          <a:noFill/>
        </p:spPr>
      </p:pic>
      <p:pic>
        <p:nvPicPr>
          <p:cNvPr id="7" name="Picture 2" descr="http://i122.photobucket.com/albums/o266/weatherstooge/NBC%20Icons/HailwithThund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73" y="2354570"/>
            <a:ext cx="1981198" cy="1981200"/>
          </a:xfrm>
          <a:prstGeom prst="rect">
            <a:avLst/>
          </a:prstGeom>
          <a:noFill/>
        </p:spPr>
      </p:pic>
      <p:pic>
        <p:nvPicPr>
          <p:cNvPr id="8" name="Picture 2" descr="http://i122.photobucket.com/albums/o266/weatherstooge/NBC%20Icons/HailwithThund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7699" y="3804988"/>
            <a:ext cx="1981198" cy="1981200"/>
          </a:xfrm>
          <a:prstGeom prst="rect">
            <a:avLst/>
          </a:prstGeom>
          <a:noFill/>
        </p:spPr>
      </p:pic>
      <p:pic>
        <p:nvPicPr>
          <p:cNvPr id="9" name="Picture 2" descr="http://i122.photobucket.com/albums/o266/weatherstooge/NBC%20Icons/HailwithThund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3158" y="2842252"/>
            <a:ext cx="1981198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4790696" y="168854"/>
            <a:ext cx="4343400" cy="666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Then Moses left Pharaoh and went out of 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city</a:t>
            </a:r>
            <a:r>
              <a:rPr lang="en-US" sz="4000" b="1" i="0" u="none" strike="noStrike" cap="none" baseline="0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4000" b="1" i="0" u="none" strike="noStrike" cap="none" baseline="0" dirty="0" smtClean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4000" b="1" i="0" u="none" strike="noStrike" cap="none" baseline="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baseline="0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spread </a:t>
            </a:r>
            <a:r>
              <a:rPr lang="en-US" sz="4000" b="1" i="0" u="none" strike="noStrike" cap="none" baseline="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 his </a:t>
            </a:r>
            <a:r>
              <a:rPr lang="en-US" sz="4000" b="1" i="0" u="none" strike="noStrike" cap="none" baseline="0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hands to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ward the Lord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the thunder and hail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stopped and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the rain no longer poured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down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on 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land.</a:t>
            </a:r>
          </a:p>
        </p:txBody>
      </p:sp>
      <p:pic>
        <p:nvPicPr>
          <p:cNvPr id="4" name="Picture 2" descr="http://www.jesuswalk.com/greatprayers/images/jh_hartley_moses_prayer419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79069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urcatholicfaithjourney.com/Bible/Exodus/Exodus%2010/02_Ex_09_06_R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024" y="152400"/>
            <a:ext cx="5848350" cy="4366559"/>
          </a:xfrm>
          <a:prstGeom prst="rect">
            <a:avLst/>
          </a:prstGeom>
          <a:noFill/>
        </p:spPr>
      </p:pic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152399" y="4724400"/>
            <a:ext cx="8817599" cy="2062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Pharaoh saw that the rain and hail and thunder had stopped, he sinned again: He and his officials hardened their hearts</a:t>
            </a: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0" y="120214"/>
            <a:ext cx="9144000" cy="2062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Pharaoh's heart was hard and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would not let the Israelites go,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as the LORD had said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Moses.</a:t>
            </a:r>
          </a:p>
        </p:txBody>
      </p:sp>
      <p:pic>
        <p:nvPicPr>
          <p:cNvPr id="3076" name="Picture 4" descr="http://distantshores.org/images/obs/OBS-10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9076264" cy="4800600"/>
          </a:xfrm>
          <a:prstGeom prst="rect">
            <a:avLst/>
          </a:prstGeom>
          <a:noFill/>
        </p:spPr>
      </p:pic>
      <p:pic>
        <p:nvPicPr>
          <p:cNvPr id="5" name="Picture 2" descr="http://gpfarah.com/gpfarahcom/wp-content/uploads/2014/02/hard-hear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119463"/>
            <a:ext cx="1524000" cy="1249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57396" y="2819400"/>
            <a:ext cx="7063849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ular Callout 3"/>
          <p:cNvSpPr/>
          <p:nvPr/>
        </p:nvSpPr>
        <p:spPr>
          <a:xfrm>
            <a:off x="-9099" y="648745"/>
            <a:ext cx="9130344" cy="2627855"/>
          </a:xfrm>
          <a:prstGeom prst="wedgeRectCallout">
            <a:avLst>
              <a:gd name="adj1" fmla="val -2090"/>
              <a:gd name="adj2" fmla="val 9066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 to Pharaoh and say to him, </a:t>
            </a:r>
          </a:p>
          <a:p>
            <a:pPr lvl="0" algn="ctr"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“This is what the LORD, the God of the Hebrews, says: Let my people go, </a:t>
            </a:r>
          </a:p>
          <a:p>
            <a:pPr lvl="0" algn="ctr"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 that they may worship me."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52400" y="113254"/>
            <a:ext cx="8001000" cy="535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the LORD said to Moses, </a:t>
            </a:r>
          </a:p>
        </p:txBody>
      </p:sp>
      <p:pic>
        <p:nvPicPr>
          <p:cNvPr id="35842" name="Picture 2" descr="http://www.biblevisuals.org/images/look_inside_bvi/visualized_bible/OT/OT07_illustrations/OT07_P03_illustrations_t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2091"/>
            <a:ext cx="1609232" cy="21456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AutoShape 5" descr="data:image/jpeg;base64,/9j/4AAQSkZJRgABAQAAAQABAAD/2wCEAAkGBxQTEBITEhQUFRQVFxobGBcYFhwaFxocGBUXFxYUHBwaHSggGBomHBsWITQhKCkrLi8uFx8zODMsNy0tLisBCgoKDg0OGhAQGi0kHyQsLCwsLCwsLCwsLCwvLCwsLCwsLCwsNywsLCwsLCwsLCwsLCwsLCwsLCwsLCwsLCwsLP/AABEIAMkA+wMBIgACEQEDEQH/xAAcAAEAAgIDAQAAAAAAAAAAAAAABgcBCAIDBQT/xABHEAABAwICBwYCCAMFBgcAAAABAAIDBBESIQUGBzFBUWETIjJxgZFioRRCUnKCkrHBI6LwM0NTk9EIY3OjssMVFiQ0dLPC/8QAGQEBAAMBAQAAAAAAAAAAAAAAAAECAwQF/8QAJxEBAAICAQMEAQUBAAAAAAAAAAECAxEhBBIxIkFRYRMUMkJxgSP/2gAMAwEAAhEDEQA/ALxREQEREBERAREQEREBERAREQEREBERAREQEREBEXRW1kcTHSSvZGxuZc9wa0eZOQQd64veACSQABckmwAG8k8Aqu1l20U8ZLKON1Q4f3jrsi9LjE/2A5FRTRut9fXdq6omAg3CJjGtYTkTnYvIFhvccz0VMl4pXulalZtOnLbDr0amVtDTO7pc0E3sCXEAE8t+XIEniLT7SWuhE9HR0l5HPe1rpLXuG2xkYvq23u+LLmNetKRE1s0jSbCQlrgc733gjkePRXFsWqIbF9Q+9RcsiL92E2uA473k5Z523XuVnzqOfPlfjn6XCiIt2QiIgIiICIiAiIgIiICIiAiIgIiICIiAiIgIiICIoXtF17Zo+MMjDZKp4u1h3Nbe3aPtnbeAMi4g8ASA4647R4KLtGNjmlnaPD2b2MGdgXSObbD1biuqJ1n1lqa+THUyYgD3IxlGz7refxG56ppzT9TWPx1Mz5M7ht7Mb91g7o87X5kr59HaPMr2D6pdhJ9C4/IH5KlrREblaI3w5aG0T2t3yHDCzxO3X+EH919GkKgu7jS4RtFgwDC0DgLb3ZcTvvuClUsAbGGsYDh8DeAPB2fLff8AdeZT6BOI9o+45jxOO8kk9b+fRckZome63+OicUxGoR6Okc7wtvnb1s5wHs0qbaOpRHCyPkM+pObvmSs01GxlsLbW/fefPIey8TSejao1AfHI3sw7Fa9nWy7lrEHcbH4uizvk/LOt6helPx8+Vl6v65yQAMmvLEON/wCIwdD9cdDn13BWY1wIBG4qhxL3QSCLgXBzIvwNrjLopvqbrbgDYKh3c3RyE+Hk1x+zydw45btOnz/xtP8ASmbF71WEiIu5yiIiAiIgIiICIiAiIgIiICIiAiIgIiICIuEsga0ucQABckkAe5yCDmtcdpUUYrpOzdG4kkvLZpJpC7iZHOGBpyAEbCQ0C3IL1df9bqqaVzG1LGwnIRU8pdZvOWRoDXOPFrXEDd1MEwWVZlMQ6gzMAZkmwHMncFMdBUnZwtBFnElx5i+Q9bWC87QGjzic97chkAeYIJPoQPXyUhuuHqMm/TDrw016pZuutx7zfUepsf2K5rhKzECLkciN4PArlbuy6XXChimcxznRu7hs57WkxnK4dcXw35Hd1yJwJm/aHuFM1mCJdl1wayxy3cRw8xyWbri+UC1yBc2Fza55Dmd6gSvVnXJ1MBFMHSRfVt4mfCL5Ob8NwRwysBY9BXRzRtkjcHMduO7cbEWOYIIIt0WusOipG1sk2O8Ujc2k54hawt0tcFSGLT74h2YbcDqeOf7ruxZtemZ3GnLkx75iF5IiLscwiIgIiICIvmr6+OFmOV7WN5uNr9AN5PQIPpRV/pbaGc200dh9uT9QwH9T5hRCv0tPNftZZHg7wXWb+UWb8lz36mkeOW1cFp88Ljn0pAw2fNE08nSNB+ZXOlr4pb9nJG+2/A8O/QqjAANyzxB4jMHiDzHJZfq/pp+n+19oqeoNbKuKwbKXgcJBjHue9/Mvdpto0gH8SBjjza8t+RDv1WteppP0znBaFiIobBtEgOT4pm9QGlv/AFX+S+ka+0n+9H4P9CtIy0+YU/Hb4SlFGf8Az3R28b/Lsn/6WXnaR2i04Y8NgmlytYhga6+WHNxNjuzFk/LT5g/Hb4efrptObC50NGGyyDJ0pzjadxDbf2jhmN9geZBAqnTGmaiqN6iaSXkHHuDqGCzR6BZ0zUVVRNJPNhvcA5WY0AhrYowOAyA38SSTv+6h0U0AGQXdy4D/AFKzvmrEb2tXHMvAjZiIA3n+r+XVeporRZJD3+EG4H2uRsdwXsRUzGuLgMzvPHM3Pz/Qcgu665r9RMxqG9cMRzI0WFgsrCLnbsosL6tFURnnihH944A9G73n0aHH0UxG50iZ1G1oaiUHZUUZI70t5D+LwfyBvrdSCyNaAABkBkAsr16x2xEPOmdzt8dboqCX+1ijeebmgn33hQnXHUNjo8VNHiH14iS6+dw9mI3BHK/lmLGwkVb462jlNbzXwp7RGodZIPEYmcDMLv8AQWxH8XuVYFDqdSsjYx0YkcBm93iceJNsh5KQoopirTwm2S1hERaKCjOuevFNo5g7Ul8rhdkLLF54Yjc2Y34jyNrnJfXrlrEygo5Kh9iQLRs+3IfAzy4k8ACeC1br6ySaV8szi+SQlznHeSf0A3AcAAEEp1l2nV9U52GU00R3Rwmxt1ktjJ8iB0UU+nTf403+a/8A1XU1hJAAJJNgALkk5AADeeiuTV3ZdT01IavSQdJIGY+wxYWMNriNxabyPvYb8Nzax3mEq20PW10hwR1dU1g3n6RKGt/m39ApPS0gZmS57yO9I9xdI7zcc7dNy7WsaL4WMYCScLGhrRfgANwXJedlzTedeztx44r/AGyiwixaMosIgyiwiDKLCIMosIgOF9+fH23FZWEQZRYRBlYxZ24ouEjb+Y3H+uCDsU02Y6PxTSTndG3C37z8yfMNFvxqDtfcX3c+nNXLqbo3sKONpFnu77+eJ+dj1Awt/Cujpqbvv4Y57arr5e2iIvQcYiIgIiICIiCl/wDaA0leSkpgfC10rh1ccEZ9hL7qpLKdbZqgP0xMP8KOJh/J2v8A3FCLKEpZsm0UKjS1OHeGEOmI59nYM/5joz6K4dqFUW00cY/vJM+oYMX/AFYD6KsthrgNKm+800gH54jb2B9lYm1bwU33n/o1Z5Z/5yvj/fCvEWEXmu5lFhEGUWEQZRYRBlFhEGUWEQZRYRBlFhEGUWEQfdoGkElZTsd4XyNDhzAN7fK3kfJXkqFoqrspY5f8N7X/AJXBxHqBZX0u3pZ9MuTqPMCIi6mAiIgIiICIiDWPaHLj0rXO/wB6W/ka2P8A/Kj1l7GtUmOvrHc6ib5SuC8uyolJ9lk5Zpijtuc57SOYdDJ++E+itras3+BAeUtveNx/ZVLsxZfTFCPjkPtTzH9lcm0+O9E0/Zlafdrm/uq5OaStT90KrRYRec7mUWEQZRYJXmU9Q2dxu4YBk1m7Hbe9wPibyG62Z3i0xCJl6bXA7iD5LKwihLKLCIMosIgyiwiDKLCw110HJFhEHdTUrpntiYLukOEeZyv5DeegKvxoyVf7MdCeKreN92ReW57/AH7o8nc1YK7unp2138uTNbc6+BERdDEREQEREBfFpnSTaeCSZ4c4NGTWi73u3NjaBvc42AHVfao/r5pz6HQTSg2eRgj+++4b52zd5NKDWuV5c5zneJxJPmTc/NcbLk1lgAOC+3Q+i31NRFBFbHK7CL7hkS5x6BoJPkqLJpsd0HI6tiqi3+E0TgO5Oa2NvzEpt9xytTXyDHo6oH2Q1/5HtefkCvv0BoeOkpo6eId1gtc73E5ueepNz6r5tcpg3R9UXG14nNHm8YGj3IU2j0yR5hSiLii8x3OSwSuEkgAuTb+t3VfLLJi35Dlz6n/T+hMV2iZcKg9qbH+y5fb8/g6cfLfZ+yiBskFU17WvaXsu1wBB7p4FVldXBsppMFBj4yyOd6NtGB7tPuunDHqY5Z9LGl9nkLyXQOdCfs+NnsTceht0UP0nqbVw3/h9o37UXf8A5bB1/T1VyItbYKWZVy2hr48EEtIIcN4IsR5g5hYV91tBFMLSxskHJzQ79dyjWkNntK+5jxwn4XYm+z75dAQsbdNPtLWM8e6qUUv0js7qWXMTo5h+R/s7u/zLwKrQFVH46eYeTC8e7Lj5rGcdo8w1i9Z93nouyelkY0ufHK1o3l0bgMzYZkc18bqoDg4+TT++Sr2yncPoXTTyB2O24PI9gAfncei62yvcQGM7xNgHHeSbDJt7524qT6walyUILmXkgJLi/i1zzicHADutxE2OeVgTffaKTqZRNo3p4JK6y1xHiIPS2XuM1zRUWXhqtXRTUkToQGta0NwfYLQAWHy58QQeK9ZU1qVrB9EqO+f4MlhJyb9mT049Cd9grkBXo4r99XFkp2yyiItFBERAREQFRe17T/0is7Bh/hU2XQyHxn8OTehDuauTWHSP0eknn4xxucOpAOEepsPVayOJJJcSXEkkneScyT1JVbSmHBkZJDQCSSAAN5JyAHMqxditB/66oc4d6GPD5Oc+x+TSPVeXsw0I2pq3h2XZsbI11rgPZUQvblcXuGuG/cSve0VEaKh0tVwF7WyPZFBI43c4MkMbpwebnPc6+64FhYKI+U/S0tKaWhp24ppGsHAE949GtGbj5BVXrnrUaxzWMBbCw3APie7MYzyFr2HUk8hE6adz2h73Fzze7nG7jYkAknMrora0NyFi7jyHn16Lmvktee2HRTHFeZfavT0HoKarfhhbkPE85Mb5nieguc19WpGqstZZ0hLYQe8+wBPwM4X4E7h13K4qGiZDG2OJoYxoyA/XqTvJOZUY8HdzPgvl1xCv9adVYaTRMxHfmvFeUix/tmAho+o2xOXHiSqwurg2uVoZQCO/elkaAOjDjJ8gQ33Cpu60yViJ1CMczMbl3wROe9rGC7nuDWjm5xDWj3IWxOiaFsEEULd0bA3zsMz5k5+qqbZPojtaszuHcpxl1e8EN87NxHocKuRaYq6jbPLbc6ERFqyEREBERBH9fo8Wjakcmg/le137KjcSv7WqAvoato3mCS3ngdh+dlr5iXPmjmG+HxKT7P6HttIQA7o7yH8Hh/nLFd7mggggEHIg7j0VUbHYL1NRJ9iJrf8AMff/ALZVsK+KNVUyz6lda06gG5kowLHMwk2t9wnK3wm1uB3BQCeJzHFj2lrhva4EOHoc1sIvJ1g1cp6xmGojDiPC8ZSM+67ePLcbZgqt8ETzHC1M0xxKjlZuzXWLtGfRZD34xeMn6zB9Xzb+luRKrvXDViqoHXLjJATZsoA9Gv4td8j8hH4NJyskjlY8tfGbtcMrHn15W3EXHErPHS1LNLTF6tnkUY1D1tbXwEkBs8dhIwbs74ZG/C6xy4EEZ7zJ11uWY0IiICIiCPbQYC/RlWGi57O9h8JDj8gtf9GUfbTRRA2MjwwH4nHC2/TEQFtCQqx101Hhikp6iFro4hIxk2A5xNIZHFM0cBGQHHfzta6rMJh07NdVqmnfHUPaRHURlr24rFrHsa9jzuLXte0tI4YwQd9uzbTWNipqWkjAa1zi7C0ANDImhrWW4C7m2+4rNhxYW47YrDFbde2dul1r/tV0x9I0nKAe5ABE3zbcyHzxlzfwhJ4hNeZRftTa13W5XNvbcp5s91AdV4aipBbTb2t3Om6i2bY+u88Ms15WzTVf6dVXkF6eGzpOTib4IvWxJ6C3ELYNrQAAMgNwUVqva/s4U0DY2NYxoaxos1oFgANwAXYiK7JSe13SBdpERX7sUTQBwxPJe49CR2fsFCnSAbyAro2h6hitBngIbUtbaxPdkA3NP2XDg70PAikKiF0b3RyNcx7TZzXCzgeRv/WaytXlvS3Gl7bJomjRkbm+J75C/wAxIWN/kaxTJUZsv1wFJKYJjanmcLHhG82GI8muyB5WByFyrzWlfDK8ciIilUREQEREHVUsxMeObSPcLWaJ/db5D9Fs3M4BricgAb+y1XbODGAL5gcLcM96yyRvTXFPlc+xeEfRqiW3ilDb23hjAd/EXe75qxFD9k8OHRUB+26Rx/zXtHyAUwWlY1Clp3IiIpVddRA2RjmPa1zHAhzXC7SDvBB3hUFtG1U+gVAMdzTy3MdzctI8URPG2RBO8HiQStgVHNoOgvpmj5owLyMHaRc8bASAOWIYm/jKiY2tWdSq/YzX4NImMnKaJwtzc0h4/lD/AHV5rV/VPSXY11JMCLNlZc/A44Hn8jnLaBRVN/IiIrKCIiAuMsYc0tcAWuBBBFwQciCOIXJEHka1aZbRUc1Q638NvdB+s892Nnq4ge61gL3Pdnd73u9XOcf1JPzU+2ya3CpnFJC4GGndd7gcny2IIHMMBI8y7kF0bGdX/pNcZ3i8dLZ2YyMjr9mOuGxd0IZzVZ5XjiFv6javChoo4cu0PflI4yOAxeYGTR0aFIERWUEREBRfXbUqGvZc2jnaO5KB7MePrM+Y4cbyhEGrem9EzUkzoahmB49WuHBzT9Zp5+hsbhWbso17xYKGqd3t0Eh4jhC4/a+yeO7fbFO9btWYq+nMUmThnHIB3mOtk4cxwI4j0I1v03ouWlnfTztwyMPo4HwvaeLTwPmMiCFXWmm+6G1iKodnG0/w0te/kI6hx9mSnnyfx455m3grKTGhERECLhLKGtLnENa0Ekk2AAzJJO4KnNd9rZdih0fdrcwagjvH/hNPhHxHPkBkUTEbSTaprpHTwSUsT71MrcLsP90xw7xceDi05DfnfzpXR1JJPKyGFpfI82a0fqeTRvJ4Bdmrug566o7KBpc89573E4WgnOR7szmb8yTfethNS9TYNHxWZ35XAdpKR3nfCPssHBo9bnNV1tffa9PV3RYpaSCnBv2UbWk83W7zvV1z6r0URWZiIiAiIg1a1upOyr6yLg2aS3QOcXN+RC2L1L0uKugpp+LmAP8Avt7kg/MHKgdp8RZpitB4va4dQ6KN37keisDYDpQuhq6Y7o3Mkb5ShzXNHQGO/wCNVjyvPhbCIisoIiIBKhG2DTM1NoxzoCWukkbG543sa5ri5wPAmwbfhjyzVY7ZdZJKmvfSMLjBAQ3APC+S13vNvFbEG57sJ5qGQ1lVM1lE180rTJ3IMRcMdi0WB3ZX6DM9VCXw4gByAWzezHQH0PRsLHC0sg7WXnieAQ09Wtwt/CoDqfsakEscte9gY0h3YMJcXEG4a92QA5gXvuurpSIJkREUoEREBERAUL2o6pCupHPjbephBdERvcN7oeuIDLk63VTREGnuNbFbGtIPm0THjcXGJ74wTvwtILG+jSB5AKp9sNZE/SskUMEcZis17mNDXSve1jy51gL2uGi/xc17Ww3T7oKt9HKHBlT3o7ggCVjSSMx9Zjf+WOaiFpncL2VXa97W20szqejYyaRhtJI4ns2kb4xhILnDibgDdmb2ke1PWE0WjJpGG0slooiN4c+4Lx1a0Od5tC1r0bG24c8gNGYBO/rnwUqrL102ptrdHOphDJFPIWiXMGMNa8OcGuvidewFi0bzv4wXVrQc1dUsp4Bdzs3OPhY0eKR3QXGXEkDivY1f2d1dbKOyjdFBYXnlBwnmWA96Q+WVwcwr61O1Sg0dB2UAJc7OSR3jeeZ5AcGjIeZJMaTt26p6sw0FOIYR1e8+KR3F7v2G4DJe0iKUCIiAiIgIiIKS2/0cDZqaVrrVD2lr2X3xt8EhHCziW343P2V1/wCz5IPpVYOJhjIHQPdf9W+68XbkyX/xcl7SGuijER4OaL4rdQ9zhby5hedqlVOoK+kqGPADnsilacxglc1sgvyHiHVoUJ3w2cREUoEREGr2ijUVszxSwSTSve977ZMa6R7nnE85NzPFW1s12bGhmdVVLmPqHAhrWA4IsROOzjm5xGV7CwvvupFqD/7aX/5NT/8Ae9SVAREQEREBERAREQEREFWbS9mDqqZ1bSO/jnCZIXEASYGtaCxxyY+zQLHI8253rR9dJSVtK+Zj4ZIKhjnMkBa7Dis+1/EMJOYuDdbPLztL74f+IP0KDs0toiCpYI6iKOZgOINe0OAIBAcL7jYkX6lfLQar0UJBhpKaNw+s2Fgd+YC69dEBERAREQEREBERAREQeLrXqvT6QgMNQ29rljxk+Mn6zTw8tx4gqmNY9kukowW05ZVMBBY4OEUotuuHnDlzDlsCiDqpcXZsx5PwjEOts/mu1EQEREH/2Q=="/>
          <p:cNvSpPr>
            <a:spLocks noChangeAspect="1" noChangeArrowheads="1"/>
          </p:cNvSpPr>
          <p:nvPr/>
        </p:nvSpPr>
        <p:spPr bwMode="auto">
          <a:xfrm>
            <a:off x="178330" y="30479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7" name="AutoShape 7" descr="data:image/jpeg;base64,/9j/4AAQSkZJRgABAQAAAQABAAD/2wCEAAkGBxQTEBITEhQUFRQVFxobGBcYFhwaFxocGBUXFxYUHBwaHSggGBomHBsWITQhKCkrLi8uFx8zODMsNy0tLisBCgoKDg0OGhAQGi0kHyQsLCwsLCwsLCwsLCwvLCwsLCwsLCwsNywsLCwsLCwsLCwsLCwsLCwsLCwsLCwsLCwsLP/AABEIAMkA+wMBIgACEQEDEQH/xAAcAAEAAgIDAQAAAAAAAAAAAAAABgcBCAIDBQT/xABHEAABAwICBwYCCAMFBgcAAAABAAIDBBESIQUGBzFBUWETIjJxgZFioRRCUnKCkrHBI6LwM0NTk9EIY3OjssMVFiQ0dLPC/8QAGQEBAAMBAQAAAAAAAAAAAAAAAAECAwQF/8QAJxEBAAICAQMEAQUBAAAAAAAAAAECAxEhBBIxIkFRYRMUMkJxgSP/2gAMAwEAAhEDEQA/ALxREQEREBERAREQEREBERAREQEREBERAREQEREBEXRW1kcTHSSvZGxuZc9wa0eZOQQd64veACSQABckmwAG8k8Aqu1l20U8ZLKON1Q4f3jrsi9LjE/2A5FRTRut9fXdq6omAg3CJjGtYTkTnYvIFhvccz0VMl4pXulalZtOnLbDr0amVtDTO7pc0E3sCXEAE8t+XIEniLT7SWuhE9HR0l5HPe1rpLXuG2xkYvq23u+LLmNetKRE1s0jSbCQlrgc733gjkePRXFsWqIbF9Q+9RcsiL92E2uA473k5Z523XuVnzqOfPlfjn6XCiIt2QiIgIiICIiAiIgIiICIiAiIgIiICIiAiIgIiICIoXtF17Zo+MMjDZKp4u1h3Nbe3aPtnbeAMi4g8ASA4647R4KLtGNjmlnaPD2b2MGdgXSObbD1biuqJ1n1lqa+THUyYgD3IxlGz7refxG56ppzT9TWPx1Mz5M7ht7Mb91g7o87X5kr59HaPMr2D6pdhJ9C4/IH5KlrREblaI3w5aG0T2t3yHDCzxO3X+EH919GkKgu7jS4RtFgwDC0DgLb3ZcTvvuClUsAbGGsYDh8DeAPB2fLff8AdeZT6BOI9o+45jxOO8kk9b+fRckZome63+OicUxGoR6Okc7wtvnb1s5wHs0qbaOpRHCyPkM+pObvmSs01GxlsLbW/fefPIey8TSejao1AfHI3sw7Fa9nWy7lrEHcbH4uizvk/LOt6helPx8+Vl6v65yQAMmvLEON/wCIwdD9cdDn13BWY1wIBG4qhxL3QSCLgXBzIvwNrjLopvqbrbgDYKh3c3RyE+Hk1x+zydw45btOnz/xtP8ASmbF71WEiIu5yiIiAiIgIiICIiAiIgIiICIiAiIgIiICIuEsga0ucQABckkAe5yCDmtcdpUUYrpOzdG4kkvLZpJpC7iZHOGBpyAEbCQ0C3IL1df9bqqaVzG1LGwnIRU8pdZvOWRoDXOPFrXEDd1MEwWVZlMQ6gzMAZkmwHMncFMdBUnZwtBFnElx5i+Q9bWC87QGjzic97chkAeYIJPoQPXyUhuuHqMm/TDrw016pZuutx7zfUepsf2K5rhKzECLkciN4PArlbuy6XXChimcxznRu7hs57WkxnK4dcXw35Hd1yJwJm/aHuFM1mCJdl1wayxy3cRw8xyWbri+UC1yBc2Fza55Dmd6gSvVnXJ1MBFMHSRfVt4mfCL5Ob8NwRwysBY9BXRzRtkjcHMduO7cbEWOYIIIt0WusOipG1sk2O8Ujc2k54hawt0tcFSGLT74h2YbcDqeOf7ruxZtemZ3GnLkx75iF5IiLscwiIgIiICIvmr6+OFmOV7WN5uNr9AN5PQIPpRV/pbaGc200dh9uT9QwH9T5hRCv0tPNftZZHg7wXWb+UWb8lz36mkeOW1cFp88Ljn0pAw2fNE08nSNB+ZXOlr4pb9nJG+2/A8O/QqjAANyzxB4jMHiDzHJZfq/pp+n+19oqeoNbKuKwbKXgcJBjHue9/Mvdpto0gH8SBjjza8t+RDv1WteppP0znBaFiIobBtEgOT4pm9QGlv/AFX+S+ka+0n+9H4P9CtIy0+YU/Hb4SlFGf8Az3R28b/Lsn/6WXnaR2i04Y8NgmlytYhga6+WHNxNjuzFk/LT5g/Hb4efrptObC50NGGyyDJ0pzjadxDbf2jhmN9geZBAqnTGmaiqN6iaSXkHHuDqGCzR6BZ0zUVVRNJPNhvcA5WY0AhrYowOAyA38SSTv+6h0U0AGQXdy4D/AFKzvmrEb2tXHMvAjZiIA3n+r+XVeporRZJD3+EG4H2uRsdwXsRUzGuLgMzvPHM3Pz/Qcgu665r9RMxqG9cMRzI0WFgsrCLnbsosL6tFURnnihH944A9G73n0aHH0UxG50iZ1G1oaiUHZUUZI70t5D+LwfyBvrdSCyNaAABkBkAsr16x2xEPOmdzt8dboqCX+1ijeebmgn33hQnXHUNjo8VNHiH14iS6+dw9mI3BHK/lmLGwkVb462jlNbzXwp7RGodZIPEYmcDMLv8AQWxH8XuVYFDqdSsjYx0YkcBm93iceJNsh5KQoopirTwm2S1hERaKCjOuevFNo5g7Ul8rhdkLLF54Yjc2Y34jyNrnJfXrlrEygo5Kh9iQLRs+3IfAzy4k8ACeC1br6ySaV8szi+SQlznHeSf0A3AcAAEEp1l2nV9U52GU00R3Rwmxt1ktjJ8iB0UU+nTf403+a/8A1XU1hJAAJJNgALkk5AADeeiuTV3ZdT01IavSQdJIGY+wxYWMNriNxabyPvYb8Nzax3mEq20PW10hwR1dU1g3n6RKGt/m39ApPS0gZmS57yO9I9xdI7zcc7dNy7WsaL4WMYCScLGhrRfgANwXJedlzTedeztx44r/AGyiwixaMosIgyiwiDKLCIMosIgOF9+fH23FZWEQZRYRBlYxZ24ouEjb+Y3H+uCDsU02Y6PxTSTndG3C37z8yfMNFvxqDtfcX3c+nNXLqbo3sKONpFnu77+eJ+dj1Awt/Cujpqbvv4Y57arr5e2iIvQcYiIgIiICIiCl/wDaA0leSkpgfC10rh1ccEZ9hL7qpLKdbZqgP0xMP8KOJh/J2v8A3FCLKEpZsm0UKjS1OHeGEOmI59nYM/5joz6K4dqFUW00cY/vJM+oYMX/AFYD6KsthrgNKm+800gH54jb2B9lYm1bwU33n/o1Z5Z/5yvj/fCvEWEXmu5lFhEGUWEQZRYRBlFhEGUWEQZRYRBlFhEGUWEQfdoGkElZTsd4XyNDhzAN7fK3kfJXkqFoqrspY5f8N7X/AJXBxHqBZX0u3pZ9MuTqPMCIi6mAiIgIiICIiDWPaHLj0rXO/wB6W/ka2P8A/Kj1l7GtUmOvrHc6ib5SuC8uyolJ9lk5Zpijtuc57SOYdDJ++E+itras3+BAeUtveNx/ZVLsxZfTFCPjkPtTzH9lcm0+O9E0/Zlafdrm/uq5OaStT90KrRYRec7mUWEQZRYJXmU9Q2dxu4YBk1m7Hbe9wPibyG62Z3i0xCJl6bXA7iD5LKwihLKLCIMosIgyiwiDKLCw110HJFhEHdTUrpntiYLukOEeZyv5DeegKvxoyVf7MdCeKreN92ReW57/AH7o8nc1YK7unp2138uTNbc6+BERdDEREQEREBfFpnSTaeCSZ4c4NGTWi73u3NjaBvc42AHVfao/r5pz6HQTSg2eRgj+++4b52zd5NKDWuV5c5zneJxJPmTc/NcbLk1lgAOC+3Q+i31NRFBFbHK7CL7hkS5x6BoJPkqLJpsd0HI6tiqi3+E0TgO5Oa2NvzEpt9xytTXyDHo6oH2Q1/5HtefkCvv0BoeOkpo6eId1gtc73E5ueepNz6r5tcpg3R9UXG14nNHm8YGj3IU2j0yR5hSiLii8x3OSwSuEkgAuTb+t3VfLLJi35Dlz6n/T+hMV2iZcKg9qbH+y5fb8/g6cfLfZ+yiBskFU17WvaXsu1wBB7p4FVldXBsppMFBj4yyOd6NtGB7tPuunDHqY5Z9LGl9nkLyXQOdCfs+NnsTceht0UP0nqbVw3/h9o37UXf8A5bB1/T1VyItbYKWZVy2hr48EEtIIcN4IsR5g5hYV91tBFMLSxskHJzQ79dyjWkNntK+5jxwn4XYm+z75dAQsbdNPtLWM8e6qUUv0js7qWXMTo5h+R/s7u/zLwKrQFVH46eYeTC8e7Lj5rGcdo8w1i9Z93nouyelkY0ufHK1o3l0bgMzYZkc18bqoDg4+TT++Sr2yncPoXTTyB2O24PI9gAfncei62yvcQGM7xNgHHeSbDJt7524qT6walyUILmXkgJLi/i1zzicHADutxE2OeVgTffaKTqZRNo3p4JK6y1xHiIPS2XuM1zRUWXhqtXRTUkToQGta0NwfYLQAWHy58QQeK9ZU1qVrB9EqO+f4MlhJyb9mT049Cd9grkBXo4r99XFkp2yyiItFBERAREQFRe17T/0is7Bh/hU2XQyHxn8OTehDuauTWHSP0eknn4xxucOpAOEepsPVayOJJJcSXEkkneScyT1JVbSmHBkZJDQCSSAAN5JyAHMqxditB/66oc4d6GPD5Oc+x+TSPVeXsw0I2pq3h2XZsbI11rgPZUQvblcXuGuG/cSve0VEaKh0tVwF7WyPZFBI43c4MkMbpwebnPc6+64FhYKI+U/S0tKaWhp24ppGsHAE949GtGbj5BVXrnrUaxzWMBbCw3APie7MYzyFr2HUk8hE6adz2h73Fzze7nG7jYkAknMrora0NyFi7jyHn16Lmvktee2HRTHFeZfavT0HoKarfhhbkPE85Mb5nieguc19WpGqstZZ0hLYQe8+wBPwM4X4E7h13K4qGiZDG2OJoYxoyA/XqTvJOZUY8HdzPgvl1xCv9adVYaTRMxHfmvFeUix/tmAho+o2xOXHiSqwurg2uVoZQCO/elkaAOjDjJ8gQ33Cpu60yViJ1CMczMbl3wROe9rGC7nuDWjm5xDWj3IWxOiaFsEEULd0bA3zsMz5k5+qqbZPojtaszuHcpxl1e8EN87NxHocKuRaYq6jbPLbc6ERFqyEREBERBH9fo8Wjakcmg/le137KjcSv7WqAvoato3mCS3ngdh+dlr5iXPmjmG+HxKT7P6HttIQA7o7yH8Hh/nLFd7mggggEHIg7j0VUbHYL1NRJ9iJrf8AMff/ALZVsK+KNVUyz6lda06gG5kowLHMwk2t9wnK3wm1uB3BQCeJzHFj2lrhva4EOHoc1sIvJ1g1cp6xmGojDiPC8ZSM+67ePLcbZgqt8ETzHC1M0xxKjlZuzXWLtGfRZD34xeMn6zB9Xzb+luRKrvXDViqoHXLjJATZsoA9Gv4td8j8hH4NJyskjlY8tfGbtcMrHn15W3EXHErPHS1LNLTF6tnkUY1D1tbXwEkBs8dhIwbs74ZG/C6xy4EEZ7zJ11uWY0IiICIiCPbQYC/RlWGi57O9h8JDj8gtf9GUfbTRRA2MjwwH4nHC2/TEQFtCQqx101Hhikp6iFro4hIxk2A5xNIZHFM0cBGQHHfzta6rMJh07NdVqmnfHUPaRHURlr24rFrHsa9jzuLXte0tI4YwQd9uzbTWNipqWkjAa1zi7C0ANDImhrWW4C7m2+4rNhxYW47YrDFbde2dul1r/tV0x9I0nKAe5ABE3zbcyHzxlzfwhJ4hNeZRftTa13W5XNvbcp5s91AdV4aipBbTb2t3Om6i2bY+u88Ms15WzTVf6dVXkF6eGzpOTib4IvWxJ6C3ELYNrQAAMgNwUVqva/s4U0DY2NYxoaxos1oFgANwAXYiK7JSe13SBdpERX7sUTQBwxPJe49CR2fsFCnSAbyAro2h6hitBngIbUtbaxPdkA3NP2XDg70PAikKiF0b3RyNcx7TZzXCzgeRv/WaytXlvS3Gl7bJomjRkbm+J75C/wAxIWN/kaxTJUZsv1wFJKYJjanmcLHhG82GI8muyB5WByFyrzWlfDK8ciIilUREQEREHVUsxMeObSPcLWaJ/db5D9Fs3M4BricgAb+y1XbODGAL5gcLcM96yyRvTXFPlc+xeEfRqiW3ilDb23hjAd/EXe75qxFD9k8OHRUB+26Rx/zXtHyAUwWlY1Clp3IiIpVddRA2RjmPa1zHAhzXC7SDvBB3hUFtG1U+gVAMdzTy3MdzctI8URPG2RBO8HiQStgVHNoOgvpmj5owLyMHaRc8bASAOWIYm/jKiY2tWdSq/YzX4NImMnKaJwtzc0h4/lD/AHV5rV/VPSXY11JMCLNlZc/A44Hn8jnLaBRVN/IiIrKCIiAuMsYc0tcAWuBBBFwQciCOIXJEHka1aZbRUc1Q638NvdB+s892Nnq4ge61gL3Pdnd73u9XOcf1JPzU+2ya3CpnFJC4GGndd7gcny2IIHMMBI8y7kF0bGdX/pNcZ3i8dLZ2YyMjr9mOuGxd0IZzVZ5XjiFv6javChoo4cu0PflI4yOAxeYGTR0aFIERWUEREBRfXbUqGvZc2jnaO5KB7MePrM+Y4cbyhEGrem9EzUkzoahmB49WuHBzT9Zp5+hsbhWbso17xYKGqd3t0Eh4jhC4/a+yeO7fbFO9btWYq+nMUmThnHIB3mOtk4cxwI4j0I1v03ouWlnfTztwyMPo4HwvaeLTwPmMiCFXWmm+6G1iKodnG0/w0te/kI6hx9mSnnyfx455m3grKTGhERECLhLKGtLnENa0Ekk2AAzJJO4KnNd9rZdih0fdrcwagjvH/hNPhHxHPkBkUTEbSTaprpHTwSUsT71MrcLsP90xw7xceDi05DfnfzpXR1JJPKyGFpfI82a0fqeTRvJ4Bdmrug566o7KBpc89573E4WgnOR7szmb8yTfethNS9TYNHxWZ35XAdpKR3nfCPssHBo9bnNV1tffa9PV3RYpaSCnBv2UbWk83W7zvV1z6r0URWZiIiAiIg1a1upOyr6yLg2aS3QOcXN+RC2L1L0uKugpp+LmAP8Avt7kg/MHKgdp8RZpitB4va4dQ6KN37keisDYDpQuhq6Y7o3Mkb5ShzXNHQGO/wCNVjyvPhbCIisoIiIBKhG2DTM1NoxzoCWukkbG543sa5ri5wPAmwbfhjyzVY7ZdZJKmvfSMLjBAQ3APC+S13vNvFbEG57sJ5qGQ1lVM1lE180rTJ3IMRcMdi0WB3ZX6DM9VCXw4gByAWzezHQH0PRsLHC0sg7WXnieAQ09Wtwt/CoDqfsakEscte9gY0h3YMJcXEG4a92QA5gXvuurpSIJkREUoEREBERAUL2o6pCupHPjbephBdERvcN7oeuIDLk63VTREGnuNbFbGtIPm0THjcXGJ74wTvwtILG+jSB5AKp9sNZE/SskUMEcZis17mNDXSve1jy51gL2uGi/xc17Ww3T7oKt9HKHBlT3o7ggCVjSSMx9Zjf+WOaiFpncL2VXa97W20szqejYyaRhtJI4ns2kb4xhILnDibgDdmb2ke1PWE0WjJpGG0slooiN4c+4Lx1a0Od5tC1r0bG24c8gNGYBO/rnwUqrL102ptrdHOphDJFPIWiXMGMNa8OcGuvidewFi0bzv4wXVrQc1dUsp4Bdzs3OPhY0eKR3QXGXEkDivY1f2d1dbKOyjdFBYXnlBwnmWA96Q+WVwcwr61O1Sg0dB2UAJc7OSR3jeeZ5AcGjIeZJMaTt26p6sw0FOIYR1e8+KR3F7v2G4DJe0iKUCIiAiIgIiIKS2/0cDZqaVrrVD2lr2X3xt8EhHCziW343P2V1/wCz5IPpVYOJhjIHQPdf9W+68XbkyX/xcl7SGuijER4OaL4rdQ9zhby5hedqlVOoK+kqGPADnsilacxglc1sgvyHiHVoUJ3w2cREUoEREGr2ijUVszxSwSTSve977ZMa6R7nnE85NzPFW1s12bGhmdVVLmPqHAhrWA4IsROOzjm5xGV7CwvvupFqD/7aX/5NT/8Ae9SVAREQEREBERAREQEREFWbS9mDqqZ1bSO/jnCZIXEASYGtaCxxyY+zQLHI8253rR9dJSVtK+Zj4ZIKhjnMkBa7Dis+1/EMJOYuDdbPLztL74f+IP0KDs0toiCpYI6iKOZgOINe0OAIBAcL7jYkX6lfLQar0UJBhpKaNw+s2Fgd+YC69dEBERAREQEREBERAREQeLrXqvT6QgMNQ29rljxk+Mn6zTw8tx4gqmNY9kukowW05ZVMBBY4OEUotuuHnDlzDlsCiDqpcXZsx5PwjEOts/mu1EQEREH/2Q=="/>
          <p:cNvSpPr>
            <a:spLocks noChangeAspect="1" noChangeArrowheads="1"/>
          </p:cNvSpPr>
          <p:nvPr/>
        </p:nvSpPr>
        <p:spPr bwMode="auto">
          <a:xfrm>
            <a:off x="178330" y="30479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13" name="Picture 13" descr="http://www.clipartlord.com/wp-content/uploads/2014/06/goat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798" y="3723251"/>
            <a:ext cx="1723716" cy="1705248"/>
          </a:xfrm>
          <a:prstGeom prst="rect">
            <a:avLst/>
          </a:prstGeom>
          <a:noFill/>
        </p:spPr>
      </p:pic>
      <p:pic>
        <p:nvPicPr>
          <p:cNvPr id="51215" name="Picture 15" descr="http://www.clipartlord.com/wp-content/uploads/2012/12/came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34679" y="4078631"/>
            <a:ext cx="3023174" cy="2779369"/>
          </a:xfrm>
          <a:prstGeom prst="rect">
            <a:avLst/>
          </a:prstGeom>
          <a:noFill/>
        </p:spPr>
      </p:pic>
      <p:pic>
        <p:nvPicPr>
          <p:cNvPr id="51217" name="Picture 17" descr="http://www.clipartlord.com/wp-content/uploads/2013/05/horse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29" y="4191000"/>
            <a:ext cx="2503603" cy="2007055"/>
          </a:xfrm>
          <a:prstGeom prst="rect">
            <a:avLst/>
          </a:prstGeom>
          <a:noFill/>
        </p:spPr>
      </p:pic>
      <p:pic>
        <p:nvPicPr>
          <p:cNvPr id="51219" name="Picture 19" descr="http://sweetclipart.com/multisite/sweetclipart/files/donkey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934" y="4735821"/>
            <a:ext cx="2227955" cy="1981200"/>
          </a:xfrm>
          <a:prstGeom prst="rect">
            <a:avLst/>
          </a:prstGeom>
          <a:noFill/>
        </p:spPr>
      </p:pic>
      <p:pic>
        <p:nvPicPr>
          <p:cNvPr id="51221" name="Picture 21" descr="http://www.clipartlord.com/wp-content/uploads/2012/10/cow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33" y="5040294"/>
            <a:ext cx="2734103" cy="1835268"/>
          </a:xfrm>
          <a:prstGeom prst="rect">
            <a:avLst/>
          </a:prstGeom>
          <a:noFill/>
        </p:spPr>
      </p:pic>
      <p:pic>
        <p:nvPicPr>
          <p:cNvPr id="51225" name="Picture 25" descr="http://www.clipartlord.com/wp-content/uploads/2013/04/sheep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834" y="3791787"/>
            <a:ext cx="1450075" cy="1439624"/>
          </a:xfrm>
          <a:prstGeom prst="rect">
            <a:avLst/>
          </a:prstGeom>
          <a:noFill/>
        </p:spPr>
      </p:pic>
      <p:sp>
        <p:nvSpPr>
          <p:cNvPr id="16" name="Rectangular Callout 15"/>
          <p:cNvSpPr/>
          <p:nvPr/>
        </p:nvSpPr>
        <p:spPr>
          <a:xfrm>
            <a:off x="0" y="280461"/>
            <a:ext cx="9130344" cy="3493697"/>
          </a:xfrm>
          <a:prstGeom prst="wedgeRectCallout">
            <a:avLst>
              <a:gd name="adj1" fmla="val -47979"/>
              <a:gd name="adj2" fmla="val -5739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600" dirty="0">
                <a:solidFill>
                  <a:schemeClr val="bg1"/>
                </a:solidFill>
              </a:rPr>
              <a:t>If you refuse to let them go and 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3600" dirty="0">
                <a:solidFill>
                  <a:schemeClr val="bg1"/>
                </a:solidFill>
              </a:rPr>
              <a:t>continue to hold them back,  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3600" dirty="0">
                <a:solidFill>
                  <a:schemeClr val="bg1"/>
                </a:solidFill>
              </a:rPr>
              <a:t>the hand of the LORD will bring a terrible plague on your livestock in the field—on your </a:t>
            </a:r>
            <a:r>
              <a:rPr lang="en-US" sz="3600" dirty="0" smtClean="0">
                <a:solidFill>
                  <a:schemeClr val="bg1"/>
                </a:solidFill>
              </a:rPr>
              <a:t>horses, donkeys </a:t>
            </a:r>
            <a:r>
              <a:rPr lang="en-US" sz="3600" dirty="0">
                <a:solidFill>
                  <a:schemeClr val="bg1"/>
                </a:solidFill>
              </a:rPr>
              <a:t>and camels and on your cattle and sheep and goats.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89" y="3791787"/>
            <a:ext cx="9144000" cy="3066213"/>
          </a:xfrm>
          <a:prstGeom prst="rect">
            <a:avLst/>
          </a:prstGeom>
          <a:solidFill>
            <a:schemeClr val="accent2">
              <a:lumMod val="7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 rot="3330806">
            <a:off x="548177" y="4120256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oon 20"/>
          <p:cNvSpPr/>
          <p:nvPr/>
        </p:nvSpPr>
        <p:spPr>
          <a:xfrm>
            <a:off x="925623" y="4423444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oon 21"/>
          <p:cNvSpPr/>
          <p:nvPr/>
        </p:nvSpPr>
        <p:spPr>
          <a:xfrm>
            <a:off x="993009" y="4140253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oon 22"/>
          <p:cNvSpPr/>
          <p:nvPr/>
        </p:nvSpPr>
        <p:spPr>
          <a:xfrm>
            <a:off x="760428" y="4706635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oon 23"/>
          <p:cNvSpPr/>
          <p:nvPr/>
        </p:nvSpPr>
        <p:spPr>
          <a:xfrm>
            <a:off x="4723233" y="5427505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oon 24"/>
          <p:cNvSpPr/>
          <p:nvPr/>
        </p:nvSpPr>
        <p:spPr>
          <a:xfrm>
            <a:off x="531828" y="5130853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oon 25"/>
          <p:cNvSpPr/>
          <p:nvPr/>
        </p:nvSpPr>
        <p:spPr>
          <a:xfrm>
            <a:off x="688209" y="3835453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oon 26"/>
          <p:cNvSpPr/>
          <p:nvPr/>
        </p:nvSpPr>
        <p:spPr>
          <a:xfrm rot="3330806">
            <a:off x="1150112" y="4803090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oon 27"/>
          <p:cNvSpPr/>
          <p:nvPr/>
        </p:nvSpPr>
        <p:spPr>
          <a:xfrm rot="3330806">
            <a:off x="1654430" y="4083666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oon 28"/>
          <p:cNvSpPr/>
          <p:nvPr/>
        </p:nvSpPr>
        <p:spPr>
          <a:xfrm rot="3330806">
            <a:off x="535788" y="4683383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oon 29"/>
          <p:cNvSpPr/>
          <p:nvPr/>
        </p:nvSpPr>
        <p:spPr>
          <a:xfrm rot="3330806">
            <a:off x="1113651" y="6177172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oon 30"/>
          <p:cNvSpPr/>
          <p:nvPr/>
        </p:nvSpPr>
        <p:spPr>
          <a:xfrm rot="3330806">
            <a:off x="1617137" y="4602632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oon 31"/>
          <p:cNvSpPr/>
          <p:nvPr/>
        </p:nvSpPr>
        <p:spPr>
          <a:xfrm rot="3330806">
            <a:off x="974977" y="5384546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oon 32"/>
          <p:cNvSpPr/>
          <p:nvPr/>
        </p:nvSpPr>
        <p:spPr>
          <a:xfrm rot="3330806">
            <a:off x="2057267" y="4737210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oon 33"/>
          <p:cNvSpPr/>
          <p:nvPr/>
        </p:nvSpPr>
        <p:spPr>
          <a:xfrm>
            <a:off x="2434713" y="5040398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oon 34"/>
          <p:cNvSpPr/>
          <p:nvPr/>
        </p:nvSpPr>
        <p:spPr>
          <a:xfrm>
            <a:off x="2502099" y="4757207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oon 35"/>
          <p:cNvSpPr/>
          <p:nvPr/>
        </p:nvSpPr>
        <p:spPr>
          <a:xfrm>
            <a:off x="2269518" y="5323589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oon 36"/>
          <p:cNvSpPr/>
          <p:nvPr/>
        </p:nvSpPr>
        <p:spPr>
          <a:xfrm>
            <a:off x="2806899" y="5062007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oon 37"/>
          <p:cNvSpPr/>
          <p:nvPr/>
        </p:nvSpPr>
        <p:spPr>
          <a:xfrm>
            <a:off x="2040918" y="5747807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oon 38"/>
          <p:cNvSpPr/>
          <p:nvPr/>
        </p:nvSpPr>
        <p:spPr>
          <a:xfrm>
            <a:off x="2197299" y="4452407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oon 39"/>
          <p:cNvSpPr/>
          <p:nvPr/>
        </p:nvSpPr>
        <p:spPr>
          <a:xfrm rot="3330806">
            <a:off x="2659202" y="5420044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oon 40"/>
          <p:cNvSpPr/>
          <p:nvPr/>
        </p:nvSpPr>
        <p:spPr>
          <a:xfrm rot="3330806">
            <a:off x="2724521" y="4083666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oon 41"/>
          <p:cNvSpPr/>
          <p:nvPr/>
        </p:nvSpPr>
        <p:spPr>
          <a:xfrm rot="3330806">
            <a:off x="1500072" y="5179192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oon 42"/>
          <p:cNvSpPr/>
          <p:nvPr/>
        </p:nvSpPr>
        <p:spPr>
          <a:xfrm rot="3330806">
            <a:off x="2417917" y="5285261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oon 43"/>
          <p:cNvSpPr/>
          <p:nvPr/>
        </p:nvSpPr>
        <p:spPr>
          <a:xfrm rot="3330806">
            <a:off x="3126227" y="5219586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oon 44"/>
          <p:cNvSpPr/>
          <p:nvPr/>
        </p:nvSpPr>
        <p:spPr>
          <a:xfrm rot="3330806">
            <a:off x="2484067" y="6001500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oon 45"/>
          <p:cNvSpPr/>
          <p:nvPr/>
        </p:nvSpPr>
        <p:spPr>
          <a:xfrm rot="3330806">
            <a:off x="6787552" y="4069181"/>
            <a:ext cx="288160" cy="214982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oon 46"/>
          <p:cNvSpPr/>
          <p:nvPr/>
        </p:nvSpPr>
        <p:spPr>
          <a:xfrm>
            <a:off x="8122858" y="4500780"/>
            <a:ext cx="185951" cy="21609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oon 47"/>
          <p:cNvSpPr/>
          <p:nvPr/>
        </p:nvSpPr>
        <p:spPr>
          <a:xfrm>
            <a:off x="8645706" y="6352892"/>
            <a:ext cx="185951" cy="21609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oon 49"/>
          <p:cNvSpPr/>
          <p:nvPr/>
        </p:nvSpPr>
        <p:spPr>
          <a:xfrm>
            <a:off x="7957663" y="4783971"/>
            <a:ext cx="185951" cy="21609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oon 50"/>
          <p:cNvSpPr/>
          <p:nvPr/>
        </p:nvSpPr>
        <p:spPr>
          <a:xfrm>
            <a:off x="8495044" y="4522389"/>
            <a:ext cx="185951" cy="21609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oon 51"/>
          <p:cNvSpPr/>
          <p:nvPr/>
        </p:nvSpPr>
        <p:spPr>
          <a:xfrm>
            <a:off x="7729063" y="5208189"/>
            <a:ext cx="185951" cy="21609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oon 52"/>
          <p:cNvSpPr/>
          <p:nvPr/>
        </p:nvSpPr>
        <p:spPr>
          <a:xfrm>
            <a:off x="7885444" y="3912789"/>
            <a:ext cx="185951" cy="21609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oon 53"/>
          <p:cNvSpPr/>
          <p:nvPr/>
        </p:nvSpPr>
        <p:spPr>
          <a:xfrm rot="3330806">
            <a:off x="8340090" y="4913404"/>
            <a:ext cx="288160" cy="214982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oon 54"/>
          <p:cNvSpPr/>
          <p:nvPr/>
        </p:nvSpPr>
        <p:spPr>
          <a:xfrm rot="3330806">
            <a:off x="8378313" y="4205126"/>
            <a:ext cx="288160" cy="214982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oon 55"/>
          <p:cNvSpPr/>
          <p:nvPr/>
        </p:nvSpPr>
        <p:spPr>
          <a:xfrm rot="3330806">
            <a:off x="7725766" y="4793697"/>
            <a:ext cx="288160" cy="214982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oon 56"/>
          <p:cNvSpPr/>
          <p:nvPr/>
        </p:nvSpPr>
        <p:spPr>
          <a:xfrm rot="3330806">
            <a:off x="7908508" y="5309914"/>
            <a:ext cx="288160" cy="214982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oon 57"/>
          <p:cNvSpPr/>
          <p:nvPr/>
        </p:nvSpPr>
        <p:spPr>
          <a:xfrm rot="3330806">
            <a:off x="8807115" y="4712946"/>
            <a:ext cx="288160" cy="214982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oon 58"/>
          <p:cNvSpPr/>
          <p:nvPr/>
        </p:nvSpPr>
        <p:spPr>
          <a:xfrm rot="3330806">
            <a:off x="8164955" y="5494860"/>
            <a:ext cx="288160" cy="214982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oon 59"/>
          <p:cNvSpPr/>
          <p:nvPr/>
        </p:nvSpPr>
        <p:spPr>
          <a:xfrm rot="3330806">
            <a:off x="6285490" y="4844144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oon 60"/>
          <p:cNvSpPr/>
          <p:nvPr/>
        </p:nvSpPr>
        <p:spPr>
          <a:xfrm>
            <a:off x="5722203" y="5216858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oon 61"/>
          <p:cNvSpPr/>
          <p:nvPr/>
        </p:nvSpPr>
        <p:spPr>
          <a:xfrm>
            <a:off x="6730322" y="4864141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oon 62"/>
          <p:cNvSpPr/>
          <p:nvPr/>
        </p:nvSpPr>
        <p:spPr>
          <a:xfrm>
            <a:off x="6497741" y="5430523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oon 63"/>
          <p:cNvSpPr/>
          <p:nvPr/>
        </p:nvSpPr>
        <p:spPr>
          <a:xfrm>
            <a:off x="7035122" y="5168941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oon 64"/>
          <p:cNvSpPr/>
          <p:nvPr/>
        </p:nvSpPr>
        <p:spPr>
          <a:xfrm>
            <a:off x="6269141" y="5854741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oon 65"/>
          <p:cNvSpPr/>
          <p:nvPr/>
        </p:nvSpPr>
        <p:spPr>
          <a:xfrm>
            <a:off x="6425522" y="4559341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oon 66"/>
          <p:cNvSpPr/>
          <p:nvPr/>
        </p:nvSpPr>
        <p:spPr>
          <a:xfrm rot="3330806">
            <a:off x="6887425" y="5526978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oon 67"/>
          <p:cNvSpPr/>
          <p:nvPr/>
        </p:nvSpPr>
        <p:spPr>
          <a:xfrm rot="3330806">
            <a:off x="7265827" y="4424606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oon 68"/>
          <p:cNvSpPr/>
          <p:nvPr/>
        </p:nvSpPr>
        <p:spPr>
          <a:xfrm rot="3330806">
            <a:off x="6273101" y="5407271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oon 69"/>
          <p:cNvSpPr/>
          <p:nvPr/>
        </p:nvSpPr>
        <p:spPr>
          <a:xfrm rot="3330806">
            <a:off x="6646140" y="5392195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oon 70"/>
          <p:cNvSpPr/>
          <p:nvPr/>
        </p:nvSpPr>
        <p:spPr>
          <a:xfrm rot="3330806">
            <a:off x="7354450" y="5326520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oon 71"/>
          <p:cNvSpPr/>
          <p:nvPr/>
        </p:nvSpPr>
        <p:spPr>
          <a:xfrm rot="3330806">
            <a:off x="6712290" y="6108434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oon 72"/>
          <p:cNvSpPr/>
          <p:nvPr/>
        </p:nvSpPr>
        <p:spPr>
          <a:xfrm rot="3330806">
            <a:off x="3993043" y="4146942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Moon 73"/>
          <p:cNvSpPr/>
          <p:nvPr/>
        </p:nvSpPr>
        <p:spPr>
          <a:xfrm>
            <a:off x="5802550" y="6113908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oon 74"/>
          <p:cNvSpPr/>
          <p:nvPr/>
        </p:nvSpPr>
        <p:spPr>
          <a:xfrm>
            <a:off x="4437875" y="4166939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oon 75"/>
          <p:cNvSpPr/>
          <p:nvPr/>
        </p:nvSpPr>
        <p:spPr>
          <a:xfrm>
            <a:off x="4205294" y="4733321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Moon 76"/>
          <p:cNvSpPr/>
          <p:nvPr/>
        </p:nvSpPr>
        <p:spPr>
          <a:xfrm>
            <a:off x="4742675" y="4471739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oon 77"/>
          <p:cNvSpPr/>
          <p:nvPr/>
        </p:nvSpPr>
        <p:spPr>
          <a:xfrm>
            <a:off x="3976694" y="5157539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Moon 78"/>
          <p:cNvSpPr/>
          <p:nvPr/>
        </p:nvSpPr>
        <p:spPr>
          <a:xfrm>
            <a:off x="4133075" y="3862139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Moon 79"/>
          <p:cNvSpPr/>
          <p:nvPr/>
        </p:nvSpPr>
        <p:spPr>
          <a:xfrm rot="3330806">
            <a:off x="637027" y="6482455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oon 80"/>
          <p:cNvSpPr/>
          <p:nvPr/>
        </p:nvSpPr>
        <p:spPr>
          <a:xfrm rot="3330806">
            <a:off x="238490" y="5133748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oon 81"/>
          <p:cNvSpPr/>
          <p:nvPr/>
        </p:nvSpPr>
        <p:spPr>
          <a:xfrm rot="3330806">
            <a:off x="3980654" y="4710069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oon 82"/>
          <p:cNvSpPr/>
          <p:nvPr/>
        </p:nvSpPr>
        <p:spPr>
          <a:xfrm rot="3330806">
            <a:off x="7612509" y="6057930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oon 83"/>
          <p:cNvSpPr/>
          <p:nvPr/>
        </p:nvSpPr>
        <p:spPr>
          <a:xfrm rot="3330806">
            <a:off x="5062003" y="4629318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oon 84"/>
          <p:cNvSpPr/>
          <p:nvPr/>
        </p:nvSpPr>
        <p:spPr>
          <a:xfrm rot="3330806">
            <a:off x="4419843" y="5411232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Moon 85"/>
          <p:cNvSpPr/>
          <p:nvPr/>
        </p:nvSpPr>
        <p:spPr>
          <a:xfrm rot="3330806">
            <a:off x="3064668" y="4546263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oon 86"/>
          <p:cNvSpPr/>
          <p:nvPr/>
        </p:nvSpPr>
        <p:spPr>
          <a:xfrm>
            <a:off x="3401453" y="5450728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oon 87"/>
          <p:cNvSpPr/>
          <p:nvPr/>
        </p:nvSpPr>
        <p:spPr>
          <a:xfrm>
            <a:off x="3891674" y="5247992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oon 88"/>
          <p:cNvSpPr/>
          <p:nvPr/>
        </p:nvSpPr>
        <p:spPr>
          <a:xfrm>
            <a:off x="3659093" y="5814374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Moon 89"/>
          <p:cNvSpPr/>
          <p:nvPr/>
        </p:nvSpPr>
        <p:spPr>
          <a:xfrm>
            <a:off x="5555100" y="4023800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oon 90"/>
          <p:cNvSpPr/>
          <p:nvPr/>
        </p:nvSpPr>
        <p:spPr>
          <a:xfrm>
            <a:off x="3430493" y="6238592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oon 91"/>
          <p:cNvSpPr/>
          <p:nvPr/>
        </p:nvSpPr>
        <p:spPr>
          <a:xfrm>
            <a:off x="3586874" y="4943192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oon 92"/>
          <p:cNvSpPr/>
          <p:nvPr/>
        </p:nvSpPr>
        <p:spPr>
          <a:xfrm rot="3330806">
            <a:off x="4048777" y="5910829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Moon 93"/>
          <p:cNvSpPr/>
          <p:nvPr/>
        </p:nvSpPr>
        <p:spPr>
          <a:xfrm rot="3330806">
            <a:off x="3389662" y="4301498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Moon 94"/>
          <p:cNvSpPr/>
          <p:nvPr/>
        </p:nvSpPr>
        <p:spPr>
          <a:xfrm rot="3330806">
            <a:off x="3434453" y="5791122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Moon 95"/>
          <p:cNvSpPr/>
          <p:nvPr/>
        </p:nvSpPr>
        <p:spPr>
          <a:xfrm rot="3330806">
            <a:off x="2988150" y="5670660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Moon 96"/>
          <p:cNvSpPr/>
          <p:nvPr/>
        </p:nvSpPr>
        <p:spPr>
          <a:xfrm rot="3330806">
            <a:off x="4515802" y="5710371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Moon 97"/>
          <p:cNvSpPr/>
          <p:nvPr/>
        </p:nvSpPr>
        <p:spPr>
          <a:xfrm rot="3330806">
            <a:off x="3873642" y="6492285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oon 98"/>
          <p:cNvSpPr/>
          <p:nvPr/>
        </p:nvSpPr>
        <p:spPr>
          <a:xfrm rot="3330806">
            <a:off x="4852689" y="4311588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oon 99"/>
          <p:cNvSpPr/>
          <p:nvPr/>
        </p:nvSpPr>
        <p:spPr>
          <a:xfrm>
            <a:off x="835424" y="5627026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Moon 100"/>
          <p:cNvSpPr/>
          <p:nvPr/>
        </p:nvSpPr>
        <p:spPr>
          <a:xfrm>
            <a:off x="5297521" y="4331585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Moon 101"/>
          <p:cNvSpPr/>
          <p:nvPr/>
        </p:nvSpPr>
        <p:spPr>
          <a:xfrm>
            <a:off x="5064940" y="4897967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Moon 102"/>
          <p:cNvSpPr/>
          <p:nvPr/>
        </p:nvSpPr>
        <p:spPr>
          <a:xfrm>
            <a:off x="5602321" y="4636385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Moon 103"/>
          <p:cNvSpPr/>
          <p:nvPr/>
        </p:nvSpPr>
        <p:spPr>
          <a:xfrm>
            <a:off x="1642468" y="6154650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Moon 104"/>
          <p:cNvSpPr/>
          <p:nvPr/>
        </p:nvSpPr>
        <p:spPr>
          <a:xfrm>
            <a:off x="4992721" y="4026785"/>
            <a:ext cx="228600" cy="22860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Moon 105"/>
          <p:cNvSpPr/>
          <p:nvPr/>
        </p:nvSpPr>
        <p:spPr>
          <a:xfrm rot="3330806">
            <a:off x="5454624" y="4994422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Moon 106"/>
          <p:cNvSpPr/>
          <p:nvPr/>
        </p:nvSpPr>
        <p:spPr>
          <a:xfrm rot="3330806">
            <a:off x="1098136" y="5298394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Moon 107"/>
          <p:cNvSpPr/>
          <p:nvPr/>
        </p:nvSpPr>
        <p:spPr>
          <a:xfrm rot="3330806">
            <a:off x="4977625" y="6021531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oon 108"/>
          <p:cNvSpPr/>
          <p:nvPr/>
        </p:nvSpPr>
        <p:spPr>
          <a:xfrm rot="3330806">
            <a:off x="5213339" y="4859639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oon 109"/>
          <p:cNvSpPr/>
          <p:nvPr/>
        </p:nvSpPr>
        <p:spPr>
          <a:xfrm rot="3330806">
            <a:off x="5921649" y="4793964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oon 110"/>
          <p:cNvSpPr/>
          <p:nvPr/>
        </p:nvSpPr>
        <p:spPr>
          <a:xfrm rot="3330806">
            <a:off x="5279489" y="5575878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05400" y="3962400"/>
            <a:ext cx="4038600" cy="2590800"/>
            <a:chOff x="0" y="2514600"/>
            <a:chExt cx="7895916" cy="4343400"/>
          </a:xfrm>
        </p:grpSpPr>
        <p:pic>
          <p:nvPicPr>
            <p:cNvPr id="8" name="Picture 13" descr="http://www.clipartlord.com/wp-content/uploads/2014/06/goat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5152752"/>
              <a:ext cx="1723716" cy="1705248"/>
            </a:xfrm>
            <a:prstGeom prst="rect">
              <a:avLst/>
            </a:prstGeom>
            <a:noFill/>
          </p:spPr>
        </p:pic>
        <p:grpSp>
          <p:nvGrpSpPr>
            <p:cNvPr id="9" name="Group 18"/>
            <p:cNvGrpSpPr/>
            <p:nvPr/>
          </p:nvGrpSpPr>
          <p:grpSpPr>
            <a:xfrm>
              <a:off x="0" y="2514600"/>
              <a:ext cx="5562600" cy="4343400"/>
              <a:chOff x="0" y="2514600"/>
              <a:chExt cx="5562600" cy="4343400"/>
            </a:xfrm>
          </p:grpSpPr>
          <p:pic>
            <p:nvPicPr>
              <p:cNvPr id="10" name="Picture 15" descr="http://www.clipartlord.com/wp-content/uploads/2012/12/camel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19400" y="4336026"/>
                <a:ext cx="2743200" cy="2521974"/>
              </a:xfrm>
              <a:prstGeom prst="rect">
                <a:avLst/>
              </a:prstGeom>
              <a:noFill/>
            </p:spPr>
          </p:pic>
          <p:pic>
            <p:nvPicPr>
              <p:cNvPr id="11" name="Picture 17" descr="http://www.clipartlord.com/wp-content/uploads/2013/05/horse5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8000"/>
                <a:ext cx="2154828" cy="1727454"/>
              </a:xfrm>
              <a:prstGeom prst="rect">
                <a:avLst/>
              </a:prstGeom>
              <a:noFill/>
            </p:spPr>
          </p:pic>
          <p:pic>
            <p:nvPicPr>
              <p:cNvPr id="12" name="Picture 19" descr="http://sweetclipart.com/multisite/sweetclipart/files/donkey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5105400"/>
                <a:ext cx="1735235" cy="1543051"/>
              </a:xfrm>
              <a:prstGeom prst="rect">
                <a:avLst/>
              </a:prstGeom>
              <a:noFill/>
            </p:spPr>
          </p:pic>
          <p:pic>
            <p:nvPicPr>
              <p:cNvPr id="13" name="Picture 21" descr="http://www.clipartlord.com/wp-content/uploads/2012/10/cow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2514600"/>
                <a:ext cx="2362199" cy="1585627"/>
              </a:xfrm>
              <a:prstGeom prst="rect">
                <a:avLst/>
              </a:prstGeom>
              <a:noFill/>
            </p:spPr>
          </p:pic>
          <p:pic>
            <p:nvPicPr>
              <p:cNvPr id="14" name="Picture 25" descr="http://www.clipartlord.com/wp-content/uploads/2013/04/sheep3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4815428"/>
                <a:ext cx="2057400" cy="204257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" name="Group 15"/>
          <p:cNvGrpSpPr/>
          <p:nvPr/>
        </p:nvGrpSpPr>
        <p:grpSpPr>
          <a:xfrm flipH="1">
            <a:off x="46733" y="4153164"/>
            <a:ext cx="3962400" cy="2552436"/>
            <a:chOff x="0" y="2514600"/>
            <a:chExt cx="7895916" cy="4343400"/>
          </a:xfrm>
        </p:grpSpPr>
        <p:pic>
          <p:nvPicPr>
            <p:cNvPr id="17" name="Picture 13" descr="http://www.clipartlord.com/wp-content/uploads/2014/06/goat3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5152752"/>
              <a:ext cx="1723716" cy="1705248"/>
            </a:xfrm>
            <a:prstGeom prst="rect">
              <a:avLst/>
            </a:prstGeom>
            <a:noFill/>
          </p:spPr>
        </p:pic>
        <p:grpSp>
          <p:nvGrpSpPr>
            <p:cNvPr id="18" name="Group 18"/>
            <p:cNvGrpSpPr/>
            <p:nvPr/>
          </p:nvGrpSpPr>
          <p:grpSpPr>
            <a:xfrm>
              <a:off x="0" y="2514600"/>
              <a:ext cx="5562600" cy="4343400"/>
              <a:chOff x="0" y="2514600"/>
              <a:chExt cx="5562600" cy="4343400"/>
            </a:xfrm>
          </p:grpSpPr>
          <p:pic>
            <p:nvPicPr>
              <p:cNvPr id="19" name="Picture 15" descr="http://www.clipartlord.com/wp-content/uploads/2012/12/camel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19400" y="4336026"/>
                <a:ext cx="2743200" cy="2521974"/>
              </a:xfrm>
              <a:prstGeom prst="rect">
                <a:avLst/>
              </a:prstGeom>
              <a:noFill/>
            </p:spPr>
          </p:pic>
          <p:pic>
            <p:nvPicPr>
              <p:cNvPr id="20" name="Picture 17" descr="http://www.clipartlord.com/wp-content/uploads/2013/05/horse5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8000"/>
                <a:ext cx="2154828" cy="1727454"/>
              </a:xfrm>
              <a:prstGeom prst="rect">
                <a:avLst/>
              </a:prstGeom>
              <a:noFill/>
            </p:spPr>
          </p:pic>
          <p:pic>
            <p:nvPicPr>
              <p:cNvPr id="21" name="Picture 19" descr="http://sweetclipart.com/multisite/sweetclipart/files/donkey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5105400"/>
                <a:ext cx="1735235" cy="1543051"/>
              </a:xfrm>
              <a:prstGeom prst="rect">
                <a:avLst/>
              </a:prstGeom>
              <a:noFill/>
            </p:spPr>
          </p:pic>
          <p:pic>
            <p:nvPicPr>
              <p:cNvPr id="22" name="Picture 21" descr="http://www.clipartlord.com/wp-content/uploads/2012/10/cow.png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2514600"/>
                <a:ext cx="2362199" cy="1585627"/>
              </a:xfrm>
              <a:prstGeom prst="rect">
                <a:avLst/>
              </a:prstGeom>
              <a:noFill/>
            </p:spPr>
          </p:pic>
          <p:pic>
            <p:nvPicPr>
              <p:cNvPr id="23" name="Picture 25" descr="http://www.clipartlord.com/wp-content/uploads/2013/04/sheep3.png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4815428"/>
                <a:ext cx="2057400" cy="204257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-19354" y="2829725"/>
            <a:ext cx="4517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Egyptian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80518" y="2859355"/>
            <a:ext cx="4063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Israelite</a:t>
            </a:r>
            <a:endParaRPr lang="en-US" sz="8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-10572" y="298052"/>
            <a:ext cx="9130344" cy="2284471"/>
          </a:xfrm>
          <a:prstGeom prst="wedgeRectCallout">
            <a:avLst>
              <a:gd name="adj1" fmla="val -42894"/>
              <a:gd name="adj2" fmla="val -6008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chemeClr val="bg1"/>
                </a:solidFill>
              </a:rPr>
              <a:t>But the LORD will make a distinction between the livestock of Israel and that of Egypt, so that no animal belonging to the Israelites will die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90" y="2582523"/>
            <a:ext cx="4538232" cy="4275477"/>
          </a:xfrm>
          <a:prstGeom prst="rect">
            <a:avLst/>
          </a:prstGeom>
          <a:solidFill>
            <a:schemeClr val="accent2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oon 28"/>
          <p:cNvSpPr/>
          <p:nvPr/>
        </p:nvSpPr>
        <p:spPr>
          <a:xfrm>
            <a:off x="3296884" y="6140168"/>
            <a:ext cx="224650" cy="230471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oon 29"/>
          <p:cNvSpPr/>
          <p:nvPr/>
        </p:nvSpPr>
        <p:spPr>
          <a:xfrm rot="3330806">
            <a:off x="1021461" y="4819100"/>
            <a:ext cx="425067" cy="180573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oon 30"/>
          <p:cNvSpPr/>
          <p:nvPr/>
        </p:nvSpPr>
        <p:spPr>
          <a:xfrm rot="3330806">
            <a:off x="407137" y="4699393"/>
            <a:ext cx="425067" cy="180573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oon 31"/>
          <p:cNvSpPr/>
          <p:nvPr/>
        </p:nvSpPr>
        <p:spPr>
          <a:xfrm rot="3330806">
            <a:off x="985000" y="6193182"/>
            <a:ext cx="425067" cy="180573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oon 32"/>
          <p:cNvSpPr/>
          <p:nvPr/>
        </p:nvSpPr>
        <p:spPr>
          <a:xfrm rot="10018622">
            <a:off x="1488486" y="4618642"/>
            <a:ext cx="425067" cy="180573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oon 33"/>
          <p:cNvSpPr/>
          <p:nvPr/>
        </p:nvSpPr>
        <p:spPr>
          <a:xfrm>
            <a:off x="2040918" y="5657651"/>
            <a:ext cx="156189" cy="318756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oon 34"/>
          <p:cNvSpPr/>
          <p:nvPr/>
        </p:nvSpPr>
        <p:spPr>
          <a:xfrm rot="3330806">
            <a:off x="3852003" y="4726079"/>
            <a:ext cx="425067" cy="180573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oon 35"/>
          <p:cNvSpPr/>
          <p:nvPr/>
        </p:nvSpPr>
        <p:spPr>
          <a:xfrm rot="9491089">
            <a:off x="3005827" y="4765450"/>
            <a:ext cx="425067" cy="180573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oon 36"/>
          <p:cNvSpPr/>
          <p:nvPr/>
        </p:nvSpPr>
        <p:spPr>
          <a:xfrm>
            <a:off x="3586874" y="4853036"/>
            <a:ext cx="156189" cy="318756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oon 37"/>
          <p:cNvSpPr/>
          <p:nvPr/>
        </p:nvSpPr>
        <p:spPr>
          <a:xfrm rot="3330806">
            <a:off x="2859499" y="5686670"/>
            <a:ext cx="425067" cy="180573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oon 38"/>
          <p:cNvSpPr/>
          <p:nvPr/>
        </p:nvSpPr>
        <p:spPr>
          <a:xfrm rot="19913359">
            <a:off x="169031" y="5752447"/>
            <a:ext cx="425067" cy="180573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oon 39"/>
          <p:cNvSpPr/>
          <p:nvPr/>
        </p:nvSpPr>
        <p:spPr>
          <a:xfrm rot="3330806">
            <a:off x="969485" y="5314404"/>
            <a:ext cx="425067" cy="180573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oon 40"/>
          <p:cNvSpPr/>
          <p:nvPr/>
        </p:nvSpPr>
        <p:spPr>
          <a:xfrm>
            <a:off x="2170881" y="4909249"/>
            <a:ext cx="185951" cy="21609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oon 41"/>
          <p:cNvSpPr/>
          <p:nvPr/>
        </p:nvSpPr>
        <p:spPr>
          <a:xfrm>
            <a:off x="1942281" y="5333467"/>
            <a:ext cx="185951" cy="216090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oon 42"/>
          <p:cNvSpPr/>
          <p:nvPr/>
        </p:nvSpPr>
        <p:spPr>
          <a:xfrm rot="3330806">
            <a:off x="2553308" y="5038682"/>
            <a:ext cx="288160" cy="214982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oon 43"/>
          <p:cNvSpPr/>
          <p:nvPr/>
        </p:nvSpPr>
        <p:spPr>
          <a:xfrm rot="3330806">
            <a:off x="2378762" y="4101983"/>
            <a:ext cx="288160" cy="214982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oon 44"/>
          <p:cNvSpPr/>
          <p:nvPr/>
        </p:nvSpPr>
        <p:spPr>
          <a:xfrm rot="3330806">
            <a:off x="2121726" y="5435192"/>
            <a:ext cx="288160" cy="214982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oon 45"/>
          <p:cNvSpPr/>
          <p:nvPr/>
        </p:nvSpPr>
        <p:spPr>
          <a:xfrm rot="3330806">
            <a:off x="2427652" y="6201194"/>
            <a:ext cx="288160" cy="214982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oon 46"/>
          <p:cNvSpPr/>
          <p:nvPr/>
        </p:nvSpPr>
        <p:spPr>
          <a:xfrm rot="3330806">
            <a:off x="1567668" y="5451798"/>
            <a:ext cx="304842" cy="264289"/>
          </a:xfrm>
          <a:prstGeom prst="mo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3733800"/>
            <a:ext cx="2870869" cy="278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3200400"/>
            <a:ext cx="3004223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ular Callout 4"/>
          <p:cNvSpPr/>
          <p:nvPr/>
        </p:nvSpPr>
        <p:spPr>
          <a:xfrm>
            <a:off x="-22864" y="838200"/>
            <a:ext cx="9130344" cy="2133601"/>
          </a:xfrm>
          <a:prstGeom prst="wedgeRectCallout">
            <a:avLst>
              <a:gd name="adj1" fmla="val -34225"/>
              <a:gd name="adj2" fmla="val -7925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400" dirty="0">
                <a:solidFill>
                  <a:schemeClr val="bg1"/>
                </a:solidFill>
                <a:ea typeface="Arial"/>
                <a:cs typeface="Arial"/>
              </a:rPr>
              <a:t>The LORD set a time and </a:t>
            </a:r>
            <a:r>
              <a:rPr lang="en-US" sz="4400" dirty="0" smtClean="0">
                <a:solidFill>
                  <a:schemeClr val="bg1"/>
                </a:solidFill>
                <a:ea typeface="Arial"/>
                <a:cs typeface="Arial"/>
              </a:rPr>
              <a:t>said, Tomorrow </a:t>
            </a:r>
            <a:r>
              <a:rPr lang="en-US" sz="4400" dirty="0">
                <a:solidFill>
                  <a:schemeClr val="bg1"/>
                </a:solidFill>
                <a:ea typeface="Arial"/>
                <a:cs typeface="Arial"/>
              </a:rPr>
              <a:t>the LORD will do </a:t>
            </a:r>
            <a:endParaRPr lang="en-US" sz="4400" dirty="0" smtClean="0">
              <a:solidFill>
                <a:schemeClr val="bg1"/>
              </a:solidFill>
              <a:ea typeface="Arial"/>
              <a:cs typeface="Arial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4400" dirty="0" smtClean="0">
                <a:solidFill>
                  <a:schemeClr val="bg1"/>
                </a:solidFill>
                <a:ea typeface="Arial"/>
                <a:cs typeface="Arial"/>
              </a:rPr>
              <a:t>this </a:t>
            </a:r>
            <a:r>
              <a:rPr lang="en-US" sz="4400" dirty="0">
                <a:solidFill>
                  <a:schemeClr val="bg1"/>
                </a:solidFill>
                <a:ea typeface="Arial"/>
                <a:cs typeface="Arial"/>
              </a:rPr>
              <a:t>in the </a:t>
            </a:r>
            <a:r>
              <a:rPr lang="en-US" sz="4400" dirty="0" smtClean="0">
                <a:solidFill>
                  <a:schemeClr val="bg1"/>
                </a:solidFill>
                <a:ea typeface="Arial"/>
                <a:cs typeface="Arial"/>
              </a:rPr>
              <a:t>land.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05400" y="3962400"/>
            <a:ext cx="4038600" cy="2590800"/>
            <a:chOff x="0" y="2514600"/>
            <a:chExt cx="7895916" cy="4343400"/>
          </a:xfrm>
        </p:grpSpPr>
        <p:pic>
          <p:nvPicPr>
            <p:cNvPr id="8" name="Picture 13" descr="http://www.clipartlord.com/wp-content/uploads/2014/06/goat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5152752"/>
              <a:ext cx="1723716" cy="1705248"/>
            </a:xfrm>
            <a:prstGeom prst="rect">
              <a:avLst/>
            </a:prstGeom>
            <a:noFill/>
          </p:spPr>
        </p:pic>
        <p:grpSp>
          <p:nvGrpSpPr>
            <p:cNvPr id="9" name="Group 18"/>
            <p:cNvGrpSpPr/>
            <p:nvPr/>
          </p:nvGrpSpPr>
          <p:grpSpPr>
            <a:xfrm>
              <a:off x="0" y="2514600"/>
              <a:ext cx="5562600" cy="4343400"/>
              <a:chOff x="0" y="2514600"/>
              <a:chExt cx="5562600" cy="4343400"/>
            </a:xfrm>
          </p:grpSpPr>
          <p:pic>
            <p:nvPicPr>
              <p:cNvPr id="10" name="Picture 15" descr="http://www.clipartlord.com/wp-content/uploads/2012/12/camel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19400" y="4336026"/>
                <a:ext cx="2743200" cy="2521974"/>
              </a:xfrm>
              <a:prstGeom prst="rect">
                <a:avLst/>
              </a:prstGeom>
              <a:noFill/>
            </p:spPr>
          </p:pic>
          <p:pic>
            <p:nvPicPr>
              <p:cNvPr id="11" name="Picture 17" descr="http://www.clipartlord.com/wp-content/uploads/2013/05/horse5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8000"/>
                <a:ext cx="2154828" cy="1727454"/>
              </a:xfrm>
              <a:prstGeom prst="rect">
                <a:avLst/>
              </a:prstGeom>
              <a:noFill/>
            </p:spPr>
          </p:pic>
          <p:pic>
            <p:nvPicPr>
              <p:cNvPr id="12" name="Picture 19" descr="http://sweetclipart.com/multisite/sweetclipart/files/donkey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5105400"/>
                <a:ext cx="1735235" cy="1543051"/>
              </a:xfrm>
              <a:prstGeom prst="rect">
                <a:avLst/>
              </a:prstGeom>
              <a:noFill/>
            </p:spPr>
          </p:pic>
          <p:pic>
            <p:nvPicPr>
              <p:cNvPr id="13" name="Picture 21" descr="http://www.clipartlord.com/wp-content/uploads/2012/10/cow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2514600"/>
                <a:ext cx="2362199" cy="1585627"/>
              </a:xfrm>
              <a:prstGeom prst="rect">
                <a:avLst/>
              </a:prstGeom>
              <a:noFill/>
            </p:spPr>
          </p:pic>
          <p:pic>
            <p:nvPicPr>
              <p:cNvPr id="14" name="Picture 25" descr="http://www.clipartlord.com/wp-content/uploads/2013/04/sheep3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4815428"/>
                <a:ext cx="2057400" cy="204257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-19354" y="2829725"/>
            <a:ext cx="4517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Egyptian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80518" y="2859355"/>
            <a:ext cx="4063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Israelite</a:t>
            </a:r>
            <a:endParaRPr lang="en-US" sz="8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Shape 64"/>
          <p:cNvSpPr txBox="1">
            <a:spLocks noGrp="1"/>
          </p:cNvSpPr>
          <p:nvPr>
            <p:ph type="subTitle" idx="1"/>
          </p:nvPr>
        </p:nvSpPr>
        <p:spPr>
          <a:xfrm>
            <a:off x="152400" y="115828"/>
            <a:ext cx="8991600" cy="255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next day the LORD did it: All the livestock of the Egyptians </a:t>
            </a:r>
            <a:r>
              <a:rPr lang="en-US" sz="32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died, </a:t>
            </a:r>
            <a:r>
              <a:rPr lang="en-US" sz="32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not one animal belonging to the Israelites </a:t>
            </a:r>
            <a:r>
              <a:rPr lang="en-US" sz="32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died.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Pharaoh </a:t>
            </a:r>
            <a:r>
              <a:rPr lang="en-US" sz="32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investigated and found that not even one of the animals of the Israelites had died. </a:t>
            </a:r>
          </a:p>
        </p:txBody>
      </p:sp>
      <p:pic>
        <p:nvPicPr>
          <p:cNvPr id="29" name="Picture 2" descr="https://encrypted-tbn1.gstatic.com/images?q=tbn:ANd9GcQ9kzdp44FAWUJ3ztCXo-_x433uR6n0uhbudBSaN7b9RCrudMx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9354" y="4182794"/>
            <a:ext cx="4678738" cy="2692207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67846" y="3048000"/>
            <a:ext cx="4591538" cy="3710032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256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8100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4400" dirty="0">
                <a:solidFill>
                  <a:schemeClr val="dk1"/>
                </a:solidFill>
              </a:rPr>
              <a:t>Yet his heart was unyielding and he would not let the people go.</a:t>
            </a:r>
          </a:p>
        </p:txBody>
      </p:sp>
      <p:pic>
        <p:nvPicPr>
          <p:cNvPr id="15" name="Picture 4" descr="MCj04366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69" y="1827550"/>
            <a:ext cx="2019869" cy="482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ard-hear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456944"/>
            <a:ext cx="608349" cy="49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2133600"/>
            <a:ext cx="4191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5465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Plague of Boils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16722</TotalTime>
  <Words>948</Words>
  <Application>Microsoft Office PowerPoint</Application>
  <PresentationFormat>On-screen Show (4:3)</PresentationFormat>
  <Paragraphs>112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 Unicode MS</vt:lpstr>
      <vt:lpstr>Aharoni</vt:lpstr>
      <vt:lpstr>Arabic Typesetting</vt:lpstr>
      <vt:lpstr>Arial</vt:lpstr>
      <vt:lpstr>Arial Black</vt:lpstr>
      <vt:lpstr>Century</vt:lpstr>
      <vt:lpstr>Chiller</vt:lpstr>
      <vt:lpstr>simple-light</vt:lpstr>
      <vt:lpstr>Dig Site 8 Exodus 9:1-35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Plague of Boils</vt:lpstr>
      <vt:lpstr>PowerPoint Presentation</vt:lpstr>
      <vt:lpstr>PowerPoint Presentation</vt:lpstr>
      <vt:lpstr>PowerPoint Presentation</vt:lpstr>
      <vt:lpstr>The Plague of Hail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Robin</dc:creator>
  <cp:lastModifiedBy>Ken Stoll</cp:lastModifiedBy>
  <cp:revision>80</cp:revision>
  <dcterms:modified xsi:type="dcterms:W3CDTF">2020-06-04T22:07:43Z</dcterms:modified>
</cp:coreProperties>
</file>