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FF99"/>
    <a:srgbClr val="996633"/>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B69094-E44B-4ED1-8F08-D384982D894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BCBCCD-5832-44C6-A2A8-00129D79A6A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92E83D-1A6C-452E-A2E5-B80E95F2094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AD9C76-E7A6-4B30-A088-9DF3A268D23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EDAD4D-3B14-492A-B496-8CCAC4A5FDB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CE1851-4925-455E-87C9-547EB442F7D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43C1EDA-DADF-4FE9-9484-FA7133B207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3332108-D941-49AA-81FA-D6DF193CFE5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2BD1AB6-D9EA-414D-AB09-50C16ED1DFA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17E9E3-709B-48D6-B037-D2B069AEE04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2C0A46-30CB-4629-B342-77A5681695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F3D8F5C-5D5F-4884-A545-5A4CA022CC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image" Target="../media/image8.gif"/><Relationship Id="rId4" Type="http://schemas.openxmlformats.org/officeDocument/2006/relationships/image" Target="../media/image7.gif"/></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21.wmf"/><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wmf"/><Relationship Id="rId4" Type="http://schemas.openxmlformats.org/officeDocument/2006/relationships/image" Target="../media/image30.wmf"/></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image" Target="../media/image4.wmf"/></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35.wmf"/></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4.wmf"/></Relationships>
</file>

<file path=ppt/slides/_rels/slide2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8.wmf"/><Relationship Id="rId4" Type="http://schemas.openxmlformats.org/officeDocument/2006/relationships/image" Target="../media/image21.wmf"/></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50.wmf"/></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50.wmf"/><Relationship Id="rId4" Type="http://schemas.openxmlformats.org/officeDocument/2006/relationships/image" Target="../media/image49.wmf"/></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gif"/></Relationships>
</file>

<file path=ppt/slides/_rels/slide3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60.wmf"/><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4.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gif"/><Relationship Id="rId10" Type="http://schemas.openxmlformats.org/officeDocument/2006/relationships/image" Target="../media/image13.wmf"/><Relationship Id="rId4" Type="http://schemas.openxmlformats.org/officeDocument/2006/relationships/image" Target="../media/image7.gif"/><Relationship Id="rId9" Type="http://schemas.openxmlformats.org/officeDocument/2006/relationships/image" Target="../media/image12.wmf"/></Relationships>
</file>

<file path=ppt/slides/_rels/slide40.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50.wmf"/><Relationship Id="rId4" Type="http://schemas.openxmlformats.org/officeDocument/2006/relationships/image" Target="../media/image49.wmf"/></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wmf"/><Relationship Id="rId1" Type="http://schemas.openxmlformats.org/officeDocument/2006/relationships/slideLayout" Target="../slideLayouts/slideLayout7.xml"/><Relationship Id="rId4" Type="http://schemas.openxmlformats.org/officeDocument/2006/relationships/image" Target="../media/image19.wmf"/></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wmf"/><Relationship Id="rId1" Type="http://schemas.openxmlformats.org/officeDocument/2006/relationships/slideLayout" Target="../slideLayouts/slideLayout7.xml"/><Relationship Id="rId4" Type="http://schemas.openxmlformats.org/officeDocument/2006/relationships/image" Target="../media/image19.wmf"/></Relationships>
</file>

<file path=ppt/slides/_rels/slide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7.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slides/_rels/slide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21.wmf"/><Relationship Id="rId4" Type="http://schemas.openxmlformats.org/officeDocument/2006/relationships/image" Target="../media/image26.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381000" y="457200"/>
            <a:ext cx="8229600" cy="3810000"/>
          </a:xfrm>
        </p:spPr>
        <p:txBody>
          <a:bodyPr/>
          <a:lstStyle/>
          <a:p>
            <a:pPr eaLnBrk="1" hangingPunct="1"/>
            <a:r>
              <a:rPr lang="en-US" sz="11500">
                <a:solidFill>
                  <a:srgbClr val="000000"/>
                </a:solidFill>
              </a:rPr>
              <a:t>Haters </a:t>
            </a:r>
            <a:br>
              <a:rPr lang="en-US" sz="11500">
                <a:solidFill>
                  <a:srgbClr val="000000"/>
                </a:solidFill>
              </a:rPr>
            </a:br>
            <a:r>
              <a:rPr lang="en-US" sz="11500">
                <a:solidFill>
                  <a:srgbClr val="000000"/>
                </a:solidFill>
              </a:rPr>
              <a:t>gonna hate!</a:t>
            </a:r>
          </a:p>
        </p:txBody>
      </p:sp>
      <p:sp>
        <p:nvSpPr>
          <p:cNvPr id="2051" name="Rectangle 3"/>
          <p:cNvSpPr>
            <a:spLocks noGrp="1" noChangeArrowheads="1"/>
          </p:cNvSpPr>
          <p:nvPr>
            <p:ph type="body" idx="4294967295"/>
          </p:nvPr>
        </p:nvSpPr>
        <p:spPr>
          <a:xfrm>
            <a:off x="457200" y="5075238"/>
            <a:ext cx="8229600" cy="1782762"/>
          </a:xfrm>
        </p:spPr>
        <p:txBody>
          <a:bodyPr/>
          <a:lstStyle/>
          <a:p>
            <a:pPr algn="ctr" eaLnBrk="1" hangingPunct="1">
              <a:buFontTx/>
              <a:buNone/>
            </a:pPr>
            <a:r>
              <a:rPr lang="en-US" sz="6000">
                <a:solidFill>
                  <a:srgbClr val="000000"/>
                </a:solidFill>
              </a:rPr>
              <a:t>Exodus 16:1-31,17:1-7</a:t>
            </a:r>
          </a:p>
        </p:txBody>
      </p:sp>
    </p:spTree>
  </p:cSld>
  <p:clrMapOvr>
    <a:masterClrMapping/>
  </p:clrMapOvr>
  <p:transition spd="slow" advClick="0">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body" idx="4294967295"/>
          </p:nvPr>
        </p:nvSpPr>
        <p:spPr>
          <a:xfrm>
            <a:off x="152400" y="152400"/>
            <a:ext cx="8763000" cy="1371600"/>
          </a:xfrm>
        </p:spPr>
        <p:txBody>
          <a:bodyPr/>
          <a:lstStyle/>
          <a:p>
            <a:pPr marL="4763" indent="-4763" algn="ctr" eaLnBrk="1" hangingPunct="1">
              <a:buFontTx/>
              <a:buNone/>
              <a:defRPr/>
            </a:pPr>
            <a:r>
              <a:rPr lang="en-US" sz="3600" b="1" dirty="0">
                <a:solidFill>
                  <a:srgbClr val="000000"/>
                </a:solidFill>
                <a:effectLst>
                  <a:outerShdw blurRad="38100" dist="38100" dir="2700000" algn="tl">
                    <a:srgbClr val="000000">
                      <a:alpha val="43137"/>
                    </a:srgbClr>
                  </a:outerShdw>
                </a:effectLst>
                <a:latin typeface="Calibri" pitchFamily="34" charset="0"/>
              </a:rPr>
              <a:t>In this way I will test them and see whether they will follow my instructions. </a:t>
            </a:r>
          </a:p>
        </p:txBody>
      </p:sp>
      <p:pic>
        <p:nvPicPr>
          <p:cNvPr id="11267" name="Picture 3" descr="MPj0439390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5488" y="1600200"/>
            <a:ext cx="7580312" cy="5060950"/>
          </a:xfrm>
          <a:prstGeom prst="rect">
            <a:avLst/>
          </a:prstGeom>
          <a:noFill/>
          <a:ln w="9525">
            <a:noFill/>
            <a:miter lim="800000"/>
            <a:headEnd/>
            <a:tailEnd/>
          </a:ln>
        </p:spPr>
      </p:pic>
    </p:spTree>
  </p:cSld>
  <p:clrMapOvr>
    <a:masterClrMapping/>
  </p:clrMapOvr>
  <p:transition spd="slow" advClick="0">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4294967295"/>
          </p:nvPr>
        </p:nvSpPr>
        <p:spPr>
          <a:xfrm>
            <a:off x="457200" y="304800"/>
            <a:ext cx="8229600" cy="1676400"/>
          </a:xfrm>
        </p:spPr>
        <p:txBody>
          <a:bodyPr/>
          <a:lstStyle/>
          <a:p>
            <a:pPr marL="4763" indent="-4763" eaLnBrk="1" hangingPunct="1">
              <a:buFontTx/>
              <a:buNone/>
              <a:defRPr/>
            </a:pPr>
            <a:r>
              <a:rPr lang="en-US" b="1" dirty="0">
                <a:solidFill>
                  <a:schemeClr val="bg1"/>
                </a:solidFill>
              </a:rPr>
              <a:t>On the 6th day they are to prepare what they bring in, and that is to be twice as much as they gather on the other days."</a:t>
            </a:r>
          </a:p>
        </p:txBody>
      </p:sp>
      <p:sp>
        <p:nvSpPr>
          <p:cNvPr id="67587" name="WordArt 3"/>
          <p:cNvSpPr>
            <a:spLocks noChangeArrowheads="1" noChangeShapeType="1" noTextEdit="1"/>
          </p:cNvSpPr>
          <p:nvPr/>
        </p:nvSpPr>
        <p:spPr bwMode="auto">
          <a:xfrm>
            <a:off x="609600" y="2209800"/>
            <a:ext cx="8153400" cy="1524000"/>
          </a:xfrm>
          <a:prstGeom prst="rect">
            <a:avLst/>
          </a:prstGeom>
        </p:spPr>
        <p:txBody>
          <a:bodyPr wrap="none" fromWordArt="1">
            <a:prstTxWarp prst="textPlain">
              <a:avLst>
                <a:gd name="adj" fmla="val 50000"/>
              </a:avLst>
            </a:prstTxWarp>
            <a:scene3d>
              <a:camera prst="legacyPerspectiveBottomRight">
                <a:rot lat="0" lon="21239991" rev="0"/>
              </a:camera>
              <a:lightRig rig="legacyHarsh3" dir="l"/>
            </a:scene3d>
            <a:sp3d extrusionH="430200" prstMaterial="legacyMatte">
              <a:extrusionClr>
                <a:srgbClr val="C0C0C0"/>
              </a:extrusionClr>
            </a:sp3d>
          </a:bodyPr>
          <a:lstStyle/>
          <a:p>
            <a:pPr algn="ctr"/>
            <a:r>
              <a:rPr lang="en-US" sz="36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1st  2nd  3rd  4th  5th  6th</a:t>
            </a:r>
          </a:p>
        </p:txBody>
      </p:sp>
      <p:pic>
        <p:nvPicPr>
          <p:cNvPr id="12292" name="Picture 4" descr="j029004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4495800"/>
            <a:ext cx="1225550" cy="1082675"/>
          </a:xfrm>
          <a:prstGeom prst="rect">
            <a:avLst/>
          </a:prstGeom>
          <a:noFill/>
          <a:ln w="9525">
            <a:noFill/>
            <a:miter lim="800000"/>
            <a:headEnd/>
            <a:tailEnd/>
          </a:ln>
        </p:spPr>
      </p:pic>
      <p:pic>
        <p:nvPicPr>
          <p:cNvPr id="12293" name="Picture 5" descr="j029004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8800" y="4343400"/>
            <a:ext cx="1225550" cy="1082675"/>
          </a:xfrm>
          <a:prstGeom prst="rect">
            <a:avLst/>
          </a:prstGeom>
          <a:noFill/>
          <a:ln w="9525">
            <a:noFill/>
            <a:miter lim="800000"/>
            <a:headEnd/>
            <a:tailEnd/>
          </a:ln>
        </p:spPr>
      </p:pic>
      <p:pic>
        <p:nvPicPr>
          <p:cNvPr id="12294" name="Picture 6" descr="j029004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05200" y="5029200"/>
            <a:ext cx="1225550" cy="1082675"/>
          </a:xfrm>
          <a:prstGeom prst="rect">
            <a:avLst/>
          </a:prstGeom>
          <a:noFill/>
          <a:ln w="9525">
            <a:noFill/>
            <a:miter lim="800000"/>
            <a:headEnd/>
            <a:tailEnd/>
          </a:ln>
        </p:spPr>
      </p:pic>
      <p:pic>
        <p:nvPicPr>
          <p:cNvPr id="12295" name="Picture 7" descr="j029004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0" y="4495800"/>
            <a:ext cx="1225550" cy="1082675"/>
          </a:xfrm>
          <a:prstGeom prst="rect">
            <a:avLst/>
          </a:prstGeom>
          <a:noFill/>
          <a:ln w="9525">
            <a:noFill/>
            <a:miter lim="800000"/>
            <a:headEnd/>
            <a:tailEnd/>
          </a:ln>
        </p:spPr>
      </p:pic>
      <p:pic>
        <p:nvPicPr>
          <p:cNvPr id="12296" name="Picture 8" descr="j029004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00800" y="4267200"/>
            <a:ext cx="1225550" cy="1082675"/>
          </a:xfrm>
          <a:prstGeom prst="rect">
            <a:avLst/>
          </a:prstGeom>
          <a:noFill/>
          <a:ln w="9525">
            <a:noFill/>
            <a:miter lim="800000"/>
            <a:headEnd/>
            <a:tailEnd/>
          </a:ln>
        </p:spPr>
      </p:pic>
      <p:pic>
        <p:nvPicPr>
          <p:cNvPr id="12297" name="Picture 9" descr="j029004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6200" y="5334000"/>
            <a:ext cx="1225550" cy="1082675"/>
          </a:xfrm>
          <a:prstGeom prst="rect">
            <a:avLst/>
          </a:prstGeom>
          <a:noFill/>
          <a:ln w="9525">
            <a:noFill/>
            <a:miter lim="800000"/>
            <a:headEnd/>
            <a:tailEnd/>
          </a:ln>
        </p:spPr>
      </p:pic>
      <p:pic>
        <p:nvPicPr>
          <p:cNvPr id="12298" name="Picture 10" descr="j029004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6200" y="4267200"/>
            <a:ext cx="1225550" cy="1082675"/>
          </a:xfrm>
          <a:prstGeom prst="rect">
            <a:avLst/>
          </a:prstGeom>
          <a:noFill/>
          <a:ln w="9525">
            <a:noFill/>
            <a:miter lim="800000"/>
            <a:headEnd/>
            <a:tailEnd/>
          </a:ln>
        </p:spPr>
      </p:pic>
    </p:spTree>
  </p:cSld>
  <p:clrMapOvr>
    <a:masterClrMapping/>
  </p:clrMapOvr>
  <p:transition spd="slow" advClick="0">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4294967295"/>
          </p:nvPr>
        </p:nvSpPr>
        <p:spPr>
          <a:xfrm>
            <a:off x="381000" y="914400"/>
            <a:ext cx="8229600" cy="762000"/>
          </a:xfrm>
        </p:spPr>
        <p:txBody>
          <a:bodyPr/>
          <a:lstStyle/>
          <a:p>
            <a:pPr marL="4763" indent="-4763" eaLnBrk="1" hangingPunct="1">
              <a:buFontTx/>
              <a:buNone/>
            </a:pPr>
            <a:r>
              <a:rPr lang="en-US" sz="2800" b="1" dirty="0">
                <a:solidFill>
                  <a:srgbClr val="000000"/>
                </a:solidFill>
              </a:rPr>
              <a:t>    So Moses and Aaron said to all the Israelites,</a:t>
            </a:r>
            <a:r>
              <a:rPr lang="en-US" b="1" dirty="0">
                <a:solidFill>
                  <a:srgbClr val="000000"/>
                </a:solidFill>
              </a:rPr>
              <a:t> </a:t>
            </a:r>
          </a:p>
        </p:txBody>
      </p:sp>
      <p:pic>
        <p:nvPicPr>
          <p:cNvPr id="13315" name="Picture 3" descr="ts?t=11726499353546131844&amp;pid=23296&amp;ppid=5"/>
          <p:cNvPicPr>
            <a:picLocks noChangeAspect="1" noChangeArrowheads="1"/>
          </p:cNvPicPr>
          <p:nvPr/>
        </p:nvPicPr>
        <p:blipFill>
          <a:blip r:embed="rId2" cstate="print"/>
          <a:srcRect/>
          <a:stretch>
            <a:fillRect/>
          </a:stretch>
        </p:blipFill>
        <p:spPr bwMode="auto">
          <a:xfrm>
            <a:off x="6629400" y="3962400"/>
            <a:ext cx="2514600" cy="3124200"/>
          </a:xfrm>
          <a:prstGeom prst="rect">
            <a:avLst/>
          </a:prstGeom>
          <a:noFill/>
          <a:ln w="9525">
            <a:noFill/>
            <a:miter lim="800000"/>
            <a:headEnd/>
            <a:tailEnd/>
          </a:ln>
        </p:spPr>
      </p:pic>
      <p:pic>
        <p:nvPicPr>
          <p:cNvPr id="13316" name="Picture 4" descr="j0195486"/>
          <p:cNvPicPr>
            <a:picLocks noChangeAspect="1" noChangeArrowheads="1"/>
          </p:cNvPicPr>
          <p:nvPr/>
        </p:nvPicPr>
        <p:blipFill>
          <a:blip r:embed="rId3" cstate="print"/>
          <a:srcRect/>
          <a:stretch>
            <a:fillRect/>
          </a:stretch>
        </p:blipFill>
        <p:spPr bwMode="auto">
          <a:xfrm flipH="1">
            <a:off x="4876800" y="4114800"/>
            <a:ext cx="2057400" cy="2438400"/>
          </a:xfrm>
          <a:prstGeom prst="rect">
            <a:avLst/>
          </a:prstGeom>
          <a:noFill/>
          <a:ln w="9525">
            <a:noFill/>
            <a:miter lim="800000"/>
            <a:headEnd/>
            <a:tailEnd/>
          </a:ln>
        </p:spPr>
      </p:pic>
      <p:pic>
        <p:nvPicPr>
          <p:cNvPr id="13317" name="Picture 6" descr="j0282737"/>
          <p:cNvPicPr>
            <a:picLocks noChangeAspect="1" noChangeArrowheads="1"/>
          </p:cNvPicPr>
          <p:nvPr/>
        </p:nvPicPr>
        <p:blipFill>
          <a:blip r:embed="rId4" cstate="print"/>
          <a:srcRect/>
          <a:stretch>
            <a:fillRect/>
          </a:stretch>
        </p:blipFill>
        <p:spPr bwMode="auto">
          <a:xfrm>
            <a:off x="7924800" y="0"/>
            <a:ext cx="1219200" cy="1219200"/>
          </a:xfrm>
          <a:prstGeom prst="rect">
            <a:avLst/>
          </a:prstGeom>
          <a:noFill/>
          <a:ln w="9525">
            <a:noFill/>
            <a:miter lim="800000"/>
            <a:headEnd/>
            <a:tailEnd/>
          </a:ln>
        </p:spPr>
      </p:pic>
      <p:pic>
        <p:nvPicPr>
          <p:cNvPr id="13318" name="Picture 7" descr="j0282744"/>
          <p:cNvPicPr>
            <a:picLocks noChangeAspect="1" noChangeArrowheads="1"/>
          </p:cNvPicPr>
          <p:nvPr/>
        </p:nvPicPr>
        <p:blipFill>
          <a:blip r:embed="rId5" cstate="print"/>
          <a:srcRect/>
          <a:stretch>
            <a:fillRect/>
          </a:stretch>
        </p:blipFill>
        <p:spPr bwMode="auto">
          <a:xfrm>
            <a:off x="0" y="0"/>
            <a:ext cx="1219200" cy="1219200"/>
          </a:xfrm>
          <a:prstGeom prst="rect">
            <a:avLst/>
          </a:prstGeom>
          <a:noFill/>
          <a:ln w="9525">
            <a:noFill/>
            <a:miter lim="800000"/>
            <a:headEnd/>
            <a:tailEnd/>
          </a:ln>
        </p:spPr>
      </p:pic>
      <p:sp>
        <p:nvSpPr>
          <p:cNvPr id="13319" name="AutoShape 8"/>
          <p:cNvSpPr>
            <a:spLocks noChangeArrowheads="1"/>
          </p:cNvSpPr>
          <p:nvPr/>
        </p:nvSpPr>
        <p:spPr bwMode="auto">
          <a:xfrm>
            <a:off x="152400" y="1371600"/>
            <a:ext cx="8763000" cy="2438400"/>
          </a:xfrm>
          <a:prstGeom prst="wedgeRoundRectCallout">
            <a:avLst>
              <a:gd name="adj1" fmla="val 26991"/>
              <a:gd name="adj2" fmla="val 87912"/>
              <a:gd name="adj3" fmla="val 16667"/>
            </a:avLst>
          </a:prstGeom>
          <a:solidFill>
            <a:srgbClr val="CCCCFF"/>
          </a:solidFill>
          <a:ln w="9525">
            <a:solidFill>
              <a:srgbClr val="000000"/>
            </a:solidFill>
            <a:miter lim="800000"/>
            <a:headEnd/>
            <a:tailEnd/>
          </a:ln>
        </p:spPr>
        <p:txBody>
          <a:bodyPr/>
          <a:lstStyle/>
          <a:p>
            <a:pPr algn="ctr">
              <a:lnSpc>
                <a:spcPct val="90000"/>
              </a:lnSpc>
              <a:spcBef>
                <a:spcPct val="20000"/>
              </a:spcBef>
            </a:pPr>
            <a:r>
              <a:rPr lang="en-US" sz="2800" b="1" dirty="0">
                <a:solidFill>
                  <a:srgbClr val="000000"/>
                </a:solidFill>
              </a:rPr>
              <a:t>In the evening you will know that it was the LORD who brought you out of Egypt, and in the morning you will see the glory of the LORD, because he has heard your grumbling against him. Who are we, that you should grumble against us?</a:t>
            </a:r>
          </a:p>
        </p:txBody>
      </p:sp>
      <p:sp>
        <p:nvSpPr>
          <p:cNvPr id="68617" name="AutoShape 9"/>
          <p:cNvSpPr>
            <a:spLocks noChangeArrowheads="1"/>
          </p:cNvSpPr>
          <p:nvPr/>
        </p:nvSpPr>
        <p:spPr bwMode="auto">
          <a:xfrm>
            <a:off x="1143000" y="0"/>
            <a:ext cx="1905000" cy="457200"/>
          </a:xfrm>
          <a:prstGeom prst="wedgeRoundRectCallout">
            <a:avLst>
              <a:gd name="adj1" fmla="val -60583"/>
              <a:gd name="adj2" fmla="val 109028"/>
              <a:gd name="adj3" fmla="val 16667"/>
            </a:avLst>
          </a:prstGeom>
          <a:solidFill>
            <a:srgbClr val="FF0000"/>
          </a:solidFill>
          <a:ln w="9525">
            <a:solidFill>
              <a:srgbClr val="000000"/>
            </a:solidFill>
            <a:miter lim="800000"/>
            <a:headEnd/>
            <a:tailEnd/>
          </a:ln>
        </p:spPr>
        <p:txBody>
          <a:bodyPr/>
          <a:lstStyle/>
          <a:p>
            <a:pPr eaLnBrk="0" hangingPunct="0"/>
            <a:endParaRPr lang="en-US"/>
          </a:p>
        </p:txBody>
      </p:sp>
      <p:sp>
        <p:nvSpPr>
          <p:cNvPr id="68618" name="AutoShape 10"/>
          <p:cNvSpPr>
            <a:spLocks noChangeArrowheads="1"/>
          </p:cNvSpPr>
          <p:nvPr/>
        </p:nvSpPr>
        <p:spPr bwMode="auto">
          <a:xfrm>
            <a:off x="4876800" y="228600"/>
            <a:ext cx="3048000" cy="228600"/>
          </a:xfrm>
          <a:prstGeom prst="wedgeEllipseCallout">
            <a:avLst>
              <a:gd name="adj1" fmla="val 62759"/>
              <a:gd name="adj2" fmla="val 159722"/>
            </a:avLst>
          </a:prstGeom>
          <a:solidFill>
            <a:srgbClr val="FF0000"/>
          </a:solidFill>
          <a:ln w="9525">
            <a:solidFill>
              <a:srgbClr val="000000"/>
            </a:solidFill>
            <a:miter lim="800000"/>
            <a:headEnd/>
            <a:tailEnd/>
          </a:ln>
        </p:spPr>
        <p:txBody>
          <a:bodyPr/>
          <a:lstStyle/>
          <a:p>
            <a:pPr eaLnBrk="0" hangingPunct="0"/>
            <a:endParaRPr lang="en-US"/>
          </a:p>
        </p:txBody>
      </p:sp>
      <p:pic>
        <p:nvPicPr>
          <p:cNvPr id="13322" name="Picture 5" descr="j023819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71600" y="4645025"/>
            <a:ext cx="1444625" cy="2212975"/>
          </a:xfrm>
          <a:prstGeom prst="rect">
            <a:avLst/>
          </a:prstGeom>
          <a:noFill/>
          <a:ln w="9525">
            <a:noFill/>
            <a:miter lim="800000"/>
            <a:headEnd/>
            <a:tailEnd/>
          </a:ln>
        </p:spPr>
      </p:pic>
    </p:spTree>
  </p:cSld>
  <p:clrMapOvr>
    <a:masterClrMapping/>
  </p:clrMapOvr>
  <p:transition spd="slow" advClick="0">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body" idx="4294967295"/>
          </p:nvPr>
        </p:nvSpPr>
        <p:spPr>
          <a:xfrm>
            <a:off x="457200" y="152400"/>
            <a:ext cx="8229600" cy="609600"/>
          </a:xfrm>
        </p:spPr>
        <p:txBody>
          <a:bodyPr/>
          <a:lstStyle/>
          <a:p>
            <a:pPr eaLnBrk="1" hangingPunct="1">
              <a:buFontTx/>
              <a:buNone/>
            </a:pPr>
            <a:r>
              <a:rPr lang="en-US" b="1">
                <a:solidFill>
                  <a:srgbClr val="000000"/>
                </a:solidFill>
              </a:rPr>
              <a:t>Moses also said,</a:t>
            </a:r>
          </a:p>
        </p:txBody>
      </p:sp>
      <p:pic>
        <p:nvPicPr>
          <p:cNvPr id="14339" name="Picture 3" descr="ts?t=11726499353546131844&amp;pid=23296&amp;ppid=5"/>
          <p:cNvPicPr>
            <a:picLocks noChangeAspect="1" noChangeArrowheads="1"/>
          </p:cNvPicPr>
          <p:nvPr/>
        </p:nvPicPr>
        <p:blipFill>
          <a:blip r:embed="rId2" cstate="print"/>
          <a:srcRect/>
          <a:stretch>
            <a:fillRect/>
          </a:stretch>
        </p:blipFill>
        <p:spPr bwMode="auto">
          <a:xfrm>
            <a:off x="7086600" y="3276600"/>
            <a:ext cx="2514600" cy="3124200"/>
          </a:xfrm>
          <a:prstGeom prst="rect">
            <a:avLst/>
          </a:prstGeom>
          <a:noFill/>
          <a:ln w="9525">
            <a:noFill/>
            <a:miter lim="800000"/>
            <a:headEnd/>
            <a:tailEnd/>
          </a:ln>
        </p:spPr>
      </p:pic>
      <p:pic>
        <p:nvPicPr>
          <p:cNvPr id="14340" name="Picture 4" descr="j0195486"/>
          <p:cNvPicPr>
            <a:picLocks noChangeAspect="1" noChangeArrowheads="1"/>
          </p:cNvPicPr>
          <p:nvPr/>
        </p:nvPicPr>
        <p:blipFill>
          <a:blip r:embed="rId3" cstate="print"/>
          <a:srcRect/>
          <a:stretch>
            <a:fillRect/>
          </a:stretch>
        </p:blipFill>
        <p:spPr bwMode="auto">
          <a:xfrm flipH="1">
            <a:off x="5791200" y="3733800"/>
            <a:ext cx="2057400" cy="2438400"/>
          </a:xfrm>
          <a:prstGeom prst="rect">
            <a:avLst/>
          </a:prstGeom>
          <a:noFill/>
          <a:ln w="9525">
            <a:noFill/>
            <a:miter lim="800000"/>
            <a:headEnd/>
            <a:tailEnd/>
          </a:ln>
        </p:spPr>
      </p:pic>
      <p:sp>
        <p:nvSpPr>
          <p:cNvPr id="14341" name="AutoShape 5"/>
          <p:cNvSpPr>
            <a:spLocks noChangeArrowheads="1"/>
          </p:cNvSpPr>
          <p:nvPr/>
        </p:nvSpPr>
        <p:spPr bwMode="auto">
          <a:xfrm>
            <a:off x="381000" y="838200"/>
            <a:ext cx="8534400" cy="2286000"/>
          </a:xfrm>
          <a:prstGeom prst="wedgeRoundRectCallout">
            <a:avLst>
              <a:gd name="adj1" fmla="val 38375"/>
              <a:gd name="adj2" fmla="val 94306"/>
              <a:gd name="adj3" fmla="val 16667"/>
            </a:avLst>
          </a:prstGeom>
          <a:solidFill>
            <a:srgbClr val="BBE0E3"/>
          </a:solidFill>
          <a:ln w="9525">
            <a:solidFill>
              <a:srgbClr val="000000"/>
            </a:solidFill>
            <a:miter lim="800000"/>
            <a:headEnd/>
            <a:tailEnd/>
          </a:ln>
        </p:spPr>
        <p:txBody>
          <a:bodyPr/>
          <a:lstStyle/>
          <a:p>
            <a:pPr algn="ctr"/>
            <a:r>
              <a:rPr lang="en-US" sz="3000" b="1" dirty="0">
                <a:solidFill>
                  <a:srgbClr val="000000"/>
                </a:solidFill>
              </a:rPr>
              <a:t>You will know that it was the LORD when he gives you meat to eat in the evening and all the bread you want in the morning, because he has heard your grumbling against him.  </a:t>
            </a:r>
          </a:p>
        </p:txBody>
      </p:sp>
      <p:pic>
        <p:nvPicPr>
          <p:cNvPr id="14342" name="Picture 7" descr="j0281830"/>
          <p:cNvPicPr>
            <a:picLocks noChangeAspect="1" noChangeArrowheads="1"/>
          </p:cNvPicPr>
          <p:nvPr/>
        </p:nvPicPr>
        <p:blipFill>
          <a:blip r:embed="rId4" cstate="print"/>
          <a:srcRect/>
          <a:stretch>
            <a:fillRect/>
          </a:stretch>
        </p:blipFill>
        <p:spPr bwMode="auto">
          <a:xfrm>
            <a:off x="1152525" y="4449801"/>
            <a:ext cx="1819275" cy="1338263"/>
          </a:xfrm>
          <a:prstGeom prst="rect">
            <a:avLst/>
          </a:prstGeom>
          <a:noFill/>
          <a:ln w="9525">
            <a:noFill/>
            <a:miter lim="800000"/>
            <a:headEnd/>
            <a:tailEnd/>
          </a:ln>
        </p:spPr>
      </p:pic>
      <p:pic>
        <p:nvPicPr>
          <p:cNvPr id="71688" name="Picture 8" descr="MCAN04122_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400" y="2486818"/>
            <a:ext cx="1752600" cy="1884363"/>
          </a:xfrm>
          <a:prstGeom prst="rect">
            <a:avLst/>
          </a:prstGeom>
          <a:noFill/>
          <a:ln w="9525">
            <a:noFill/>
            <a:miter lim="800000"/>
            <a:headEnd/>
            <a:tailEnd/>
          </a:ln>
        </p:spPr>
      </p:pic>
      <p:pic>
        <p:nvPicPr>
          <p:cNvPr id="14344" name="Picture 10" descr="MPj0439324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76600" y="3581400"/>
            <a:ext cx="2209800" cy="2895600"/>
          </a:xfrm>
          <a:prstGeom prst="rect">
            <a:avLst/>
          </a:prstGeom>
          <a:noFill/>
          <a:ln w="9525">
            <a:noFill/>
            <a:miter lim="800000"/>
            <a:headEnd/>
            <a:tailEnd/>
          </a:ln>
        </p:spPr>
      </p:pic>
      <p:pic>
        <p:nvPicPr>
          <p:cNvPr id="71689" name="Picture 9" descr="j029004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18450" y="0"/>
            <a:ext cx="1225550" cy="1082675"/>
          </a:xfrm>
          <a:prstGeom prst="rect">
            <a:avLst/>
          </a:prstGeom>
          <a:noFill/>
          <a:ln w="9525">
            <a:noFill/>
            <a:miter lim="800000"/>
            <a:headEnd/>
            <a:tailEnd/>
          </a:ln>
        </p:spPr>
      </p:pic>
    </p:spTree>
  </p:cSld>
  <p:clrMapOvr>
    <a:masterClrMapping/>
  </p:clrMapOvr>
  <p:transition spd="slow" advClick="0">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a:spLocks noChangeArrowheads="1"/>
          </p:cNvSpPr>
          <p:nvPr/>
        </p:nvSpPr>
        <p:spPr bwMode="auto">
          <a:xfrm>
            <a:off x="0" y="0"/>
            <a:ext cx="9144000" cy="6858000"/>
          </a:xfrm>
          <a:prstGeom prst="rect">
            <a:avLst/>
          </a:prstGeom>
          <a:solidFill>
            <a:srgbClr val="00CCFF"/>
          </a:solidFill>
          <a:ln w="9525">
            <a:solidFill>
              <a:srgbClr val="000000"/>
            </a:solidFill>
            <a:miter lim="800000"/>
            <a:headEnd/>
            <a:tailEnd/>
          </a:ln>
        </p:spPr>
        <p:txBody>
          <a:bodyPr wrap="none" anchor="ctr"/>
          <a:lstStyle/>
          <a:p>
            <a:pPr eaLnBrk="0" hangingPunct="0"/>
            <a:endParaRPr lang="en-US"/>
          </a:p>
        </p:txBody>
      </p:sp>
      <p:pic>
        <p:nvPicPr>
          <p:cNvPr id="15363" name="Picture 3" descr="ts?t=11726499353546131844&amp;pid=23296&amp;ppid=5"/>
          <p:cNvPicPr>
            <a:picLocks noChangeAspect="1" noChangeArrowheads="1"/>
          </p:cNvPicPr>
          <p:nvPr/>
        </p:nvPicPr>
        <p:blipFill>
          <a:blip r:embed="rId2" cstate="print"/>
          <a:srcRect/>
          <a:stretch>
            <a:fillRect/>
          </a:stretch>
        </p:blipFill>
        <p:spPr bwMode="auto">
          <a:xfrm>
            <a:off x="5867400" y="3352800"/>
            <a:ext cx="2514600" cy="3124200"/>
          </a:xfrm>
          <a:prstGeom prst="rect">
            <a:avLst/>
          </a:prstGeom>
          <a:noFill/>
          <a:ln w="9525">
            <a:noFill/>
            <a:miter lim="800000"/>
            <a:headEnd/>
            <a:tailEnd/>
          </a:ln>
        </p:spPr>
      </p:pic>
      <p:pic>
        <p:nvPicPr>
          <p:cNvPr id="15364" name="Picture 4" descr="j0195486"/>
          <p:cNvPicPr>
            <a:picLocks noChangeAspect="1" noChangeArrowheads="1"/>
          </p:cNvPicPr>
          <p:nvPr/>
        </p:nvPicPr>
        <p:blipFill>
          <a:blip r:embed="rId3" cstate="print"/>
          <a:srcRect/>
          <a:stretch>
            <a:fillRect/>
          </a:stretch>
        </p:blipFill>
        <p:spPr bwMode="auto">
          <a:xfrm flipH="1">
            <a:off x="4572000" y="3810000"/>
            <a:ext cx="2057400" cy="2438400"/>
          </a:xfrm>
          <a:prstGeom prst="rect">
            <a:avLst/>
          </a:prstGeom>
          <a:noFill/>
          <a:ln w="9525">
            <a:noFill/>
            <a:miter lim="800000"/>
            <a:headEnd/>
            <a:tailEnd/>
          </a:ln>
        </p:spPr>
      </p:pic>
      <p:sp>
        <p:nvSpPr>
          <p:cNvPr id="15365" name="AutoShape 5"/>
          <p:cNvSpPr>
            <a:spLocks noChangeArrowheads="1"/>
          </p:cNvSpPr>
          <p:nvPr/>
        </p:nvSpPr>
        <p:spPr bwMode="auto">
          <a:xfrm>
            <a:off x="228600" y="228600"/>
            <a:ext cx="8534400" cy="2286000"/>
          </a:xfrm>
          <a:prstGeom prst="wedgeRoundRectCallout">
            <a:avLst>
              <a:gd name="adj1" fmla="val 19157"/>
              <a:gd name="adj2" fmla="val 119028"/>
              <a:gd name="adj3" fmla="val 16667"/>
            </a:avLst>
          </a:prstGeom>
          <a:solidFill>
            <a:srgbClr val="FF6600"/>
          </a:solidFill>
          <a:ln w="9525">
            <a:solidFill>
              <a:srgbClr val="000000"/>
            </a:solidFill>
            <a:miter lim="800000"/>
            <a:headEnd/>
            <a:tailEnd/>
          </a:ln>
        </p:spPr>
        <p:txBody>
          <a:bodyPr/>
          <a:lstStyle/>
          <a:p>
            <a:pPr algn="ctr"/>
            <a:r>
              <a:rPr lang="en-US" sz="4400" b="1" dirty="0">
                <a:solidFill>
                  <a:srgbClr val="000000"/>
                </a:solidFill>
              </a:rPr>
              <a:t>Who are we? You are not grumbling against us, but against the LORD.</a:t>
            </a:r>
          </a:p>
        </p:txBody>
      </p:sp>
    </p:spTree>
  </p:cSld>
  <p:clrMapOvr>
    <a:masterClrMapping/>
  </p:clrMapOvr>
  <p:transition spd="slow" advClick="0">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1"/>
          <p:cNvSpPr>
            <a:spLocks noChangeArrowheads="1"/>
          </p:cNvSpPr>
          <p:nvPr/>
        </p:nvSpPr>
        <p:spPr bwMode="auto">
          <a:xfrm>
            <a:off x="0" y="0"/>
            <a:ext cx="9144000" cy="6858000"/>
          </a:xfrm>
          <a:prstGeom prst="rect">
            <a:avLst/>
          </a:prstGeom>
          <a:solidFill>
            <a:srgbClr val="00FFFF"/>
          </a:solidFill>
          <a:ln w="9525">
            <a:solidFill>
              <a:srgbClr val="000000"/>
            </a:solidFill>
            <a:miter lim="800000"/>
            <a:headEnd/>
            <a:tailEnd/>
          </a:ln>
        </p:spPr>
        <p:txBody>
          <a:bodyPr wrap="none" anchor="ctr"/>
          <a:lstStyle/>
          <a:p>
            <a:pPr eaLnBrk="0" hangingPunct="0"/>
            <a:endParaRPr lang="en-US"/>
          </a:p>
        </p:txBody>
      </p:sp>
      <p:pic>
        <p:nvPicPr>
          <p:cNvPr id="16387" name="Picture 3" descr="ts?t=11726499353546131844&amp;pid=23296&amp;ppid=5"/>
          <p:cNvPicPr>
            <a:picLocks noChangeAspect="1" noChangeArrowheads="1"/>
          </p:cNvPicPr>
          <p:nvPr/>
        </p:nvPicPr>
        <p:blipFill>
          <a:blip r:embed="rId2" cstate="print"/>
          <a:srcRect/>
          <a:stretch>
            <a:fillRect/>
          </a:stretch>
        </p:blipFill>
        <p:spPr bwMode="auto">
          <a:xfrm>
            <a:off x="5867400" y="3352800"/>
            <a:ext cx="2514600" cy="3124200"/>
          </a:xfrm>
          <a:prstGeom prst="rect">
            <a:avLst/>
          </a:prstGeom>
          <a:noFill/>
          <a:ln w="9525">
            <a:noFill/>
            <a:miter lim="800000"/>
            <a:headEnd/>
            <a:tailEnd/>
          </a:ln>
        </p:spPr>
      </p:pic>
      <p:pic>
        <p:nvPicPr>
          <p:cNvPr id="16388" name="Picture 4" descr="j0195486"/>
          <p:cNvPicPr>
            <a:picLocks noChangeAspect="1" noChangeArrowheads="1"/>
          </p:cNvPicPr>
          <p:nvPr/>
        </p:nvPicPr>
        <p:blipFill>
          <a:blip r:embed="rId3" cstate="print"/>
          <a:srcRect/>
          <a:stretch>
            <a:fillRect/>
          </a:stretch>
        </p:blipFill>
        <p:spPr bwMode="auto">
          <a:xfrm>
            <a:off x="381000" y="3429000"/>
            <a:ext cx="2667000" cy="3048000"/>
          </a:xfrm>
          <a:prstGeom prst="rect">
            <a:avLst/>
          </a:prstGeom>
          <a:noFill/>
          <a:ln w="9525">
            <a:noFill/>
            <a:miter lim="800000"/>
            <a:headEnd/>
            <a:tailEnd/>
          </a:ln>
        </p:spPr>
      </p:pic>
      <p:sp>
        <p:nvSpPr>
          <p:cNvPr id="16389" name="AutoShape 5"/>
          <p:cNvSpPr>
            <a:spLocks noChangeArrowheads="1"/>
          </p:cNvSpPr>
          <p:nvPr/>
        </p:nvSpPr>
        <p:spPr bwMode="auto">
          <a:xfrm>
            <a:off x="304800" y="914400"/>
            <a:ext cx="8534400" cy="1981200"/>
          </a:xfrm>
          <a:prstGeom prst="wedgeRoundRectCallout">
            <a:avLst>
              <a:gd name="adj1" fmla="val 23625"/>
              <a:gd name="adj2" fmla="val 93884"/>
              <a:gd name="adj3" fmla="val 16667"/>
            </a:avLst>
          </a:prstGeom>
          <a:solidFill>
            <a:srgbClr val="FF00FF"/>
          </a:solidFill>
          <a:ln w="9525">
            <a:solidFill>
              <a:srgbClr val="000000"/>
            </a:solidFill>
            <a:miter lim="800000"/>
            <a:headEnd/>
            <a:tailEnd/>
          </a:ln>
        </p:spPr>
        <p:txBody>
          <a:bodyPr/>
          <a:lstStyle/>
          <a:p>
            <a:pPr algn="ctr"/>
            <a:r>
              <a:rPr lang="en-US" sz="3200" b="1" dirty="0">
                <a:solidFill>
                  <a:srgbClr val="000000"/>
                </a:solidFill>
              </a:rPr>
              <a:t>Say to the entire Israelite community, </a:t>
            </a:r>
          </a:p>
          <a:p>
            <a:pPr algn="ctr"/>
            <a:r>
              <a:rPr lang="en-US" sz="3200" b="1" dirty="0">
                <a:solidFill>
                  <a:srgbClr val="000000"/>
                </a:solidFill>
              </a:rPr>
              <a:t>'Come before the LORD, for he has heard your grumbling.'</a:t>
            </a:r>
          </a:p>
        </p:txBody>
      </p:sp>
      <p:sp>
        <p:nvSpPr>
          <p:cNvPr id="16390" name="Text Box 10"/>
          <p:cNvSpPr txBox="1">
            <a:spLocks noChangeArrowheads="1"/>
          </p:cNvSpPr>
          <p:nvPr/>
        </p:nvSpPr>
        <p:spPr bwMode="auto">
          <a:xfrm>
            <a:off x="533400" y="157163"/>
            <a:ext cx="5976938" cy="708025"/>
          </a:xfrm>
          <a:prstGeom prst="rect">
            <a:avLst/>
          </a:prstGeom>
          <a:noFill/>
          <a:ln w="9525">
            <a:noFill/>
            <a:miter lim="800000"/>
            <a:headEnd/>
            <a:tailEnd/>
          </a:ln>
        </p:spPr>
        <p:txBody>
          <a:bodyPr wrap="none">
            <a:spAutoFit/>
          </a:bodyPr>
          <a:lstStyle/>
          <a:p>
            <a:r>
              <a:rPr lang="en-US" sz="4000" b="1">
                <a:solidFill>
                  <a:srgbClr val="000000"/>
                </a:solidFill>
              </a:rPr>
              <a:t>Then Moses told Aaron,</a:t>
            </a:r>
          </a:p>
        </p:txBody>
      </p:sp>
    </p:spTree>
  </p:cSld>
  <p:clrMapOvr>
    <a:masterClrMapping/>
  </p:clrMapOvr>
  <p:transition spd="slow" advClick="0">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body" idx="4294967295"/>
          </p:nvPr>
        </p:nvSpPr>
        <p:spPr>
          <a:xfrm>
            <a:off x="2590800" y="304800"/>
            <a:ext cx="3124200" cy="6172200"/>
          </a:xfrm>
        </p:spPr>
        <p:txBody>
          <a:bodyPr/>
          <a:lstStyle/>
          <a:p>
            <a:pPr marL="225425" indent="-225425" algn="ctr" eaLnBrk="1" hangingPunct="1">
              <a:buFontTx/>
              <a:buNone/>
              <a:defRPr/>
            </a:pPr>
            <a:r>
              <a:rPr lang="en-US" b="1" dirty="0">
                <a:solidFill>
                  <a:srgbClr val="000000"/>
                </a:solidFill>
              </a:rPr>
              <a:t>   While Aaron was speaking to the whole Israelite community, they looked toward the desert, and there was the glory of the LORD appearing in the cloud. </a:t>
            </a:r>
          </a:p>
          <a:p>
            <a:pPr eaLnBrk="1" hangingPunct="1">
              <a:buFontTx/>
              <a:buNone/>
              <a:defRPr/>
            </a:pPr>
            <a:r>
              <a:rPr lang="en-US" b="1" dirty="0">
                <a:solidFill>
                  <a:srgbClr val="000000"/>
                </a:solidFill>
              </a:rPr>
              <a:t>  </a:t>
            </a:r>
          </a:p>
        </p:txBody>
      </p:sp>
      <p:pic>
        <p:nvPicPr>
          <p:cNvPr id="17411" name="Picture 3" descr="j0227568"/>
          <p:cNvPicPr>
            <a:picLocks noChangeAspect="1" noChangeArrowheads="1"/>
          </p:cNvPicPr>
          <p:nvPr/>
        </p:nvPicPr>
        <p:blipFill>
          <a:blip r:embed="rId2" cstate="print"/>
          <a:srcRect/>
          <a:stretch>
            <a:fillRect/>
          </a:stretch>
        </p:blipFill>
        <p:spPr bwMode="auto">
          <a:xfrm>
            <a:off x="0" y="0"/>
            <a:ext cx="2901950" cy="6858000"/>
          </a:xfrm>
          <a:prstGeom prst="rect">
            <a:avLst/>
          </a:prstGeom>
          <a:noFill/>
          <a:ln w="9525">
            <a:noFill/>
            <a:miter lim="800000"/>
            <a:headEnd/>
            <a:tailEnd/>
          </a:ln>
        </p:spPr>
      </p:pic>
      <p:pic>
        <p:nvPicPr>
          <p:cNvPr id="17412" name="Picture 6" descr="MPj043328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41988" y="-533400"/>
            <a:ext cx="3402012" cy="4364038"/>
          </a:xfrm>
          <a:prstGeom prst="rect">
            <a:avLst/>
          </a:prstGeom>
          <a:noFill/>
          <a:ln w="9525">
            <a:noFill/>
            <a:miter lim="800000"/>
            <a:headEnd/>
            <a:tailEnd/>
          </a:ln>
        </p:spPr>
      </p:pic>
      <p:pic>
        <p:nvPicPr>
          <p:cNvPr id="17413" name="Picture 7" descr="MCAN00292_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270625" y="2438400"/>
            <a:ext cx="2873375" cy="3468688"/>
          </a:xfrm>
          <a:prstGeom prst="rect">
            <a:avLst/>
          </a:prstGeom>
          <a:noFill/>
          <a:ln w="9525">
            <a:noFill/>
            <a:miter lim="800000"/>
            <a:headEnd/>
            <a:tailEnd/>
          </a:ln>
        </p:spPr>
      </p:pic>
      <p:pic>
        <p:nvPicPr>
          <p:cNvPr id="17414" name="Picture 4" descr="j0195486"/>
          <p:cNvPicPr>
            <a:picLocks noChangeAspect="1" noChangeArrowheads="1"/>
          </p:cNvPicPr>
          <p:nvPr/>
        </p:nvPicPr>
        <p:blipFill>
          <a:blip r:embed="rId5" cstate="print"/>
          <a:srcRect/>
          <a:stretch>
            <a:fillRect/>
          </a:stretch>
        </p:blipFill>
        <p:spPr bwMode="auto">
          <a:xfrm flipH="1">
            <a:off x="5562600" y="4191000"/>
            <a:ext cx="2590800" cy="2209800"/>
          </a:xfrm>
          <a:prstGeom prst="rect">
            <a:avLst/>
          </a:prstGeom>
          <a:noFill/>
          <a:ln w="9525">
            <a:noFill/>
            <a:miter lim="800000"/>
            <a:headEnd/>
            <a:tailEnd/>
          </a:ln>
        </p:spPr>
      </p:pic>
    </p:spTree>
  </p:cSld>
  <p:clrMapOvr>
    <a:masterClrMapping/>
  </p:clrMapOvr>
  <p:transition spd="slow" advClick="0">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j022756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6802" name="Rectangle 2"/>
          <p:cNvSpPr>
            <a:spLocks noGrp="1" noChangeArrowheads="1"/>
          </p:cNvSpPr>
          <p:nvPr>
            <p:ph type="body" idx="4294967295"/>
          </p:nvPr>
        </p:nvSpPr>
        <p:spPr>
          <a:xfrm>
            <a:off x="457200" y="304800"/>
            <a:ext cx="8229600" cy="5821363"/>
          </a:xfrm>
        </p:spPr>
        <p:txBody>
          <a:bodyPr/>
          <a:lstStyle/>
          <a:p>
            <a:pPr marL="0" indent="0" algn="ctr" eaLnBrk="1" hangingPunct="1">
              <a:spcBef>
                <a:spcPts val="0"/>
              </a:spcBef>
              <a:buFontTx/>
              <a:buNone/>
            </a:pPr>
            <a:r>
              <a:rPr lang="en-US" sz="4000" b="1" dirty="0">
                <a:solidFill>
                  <a:srgbClr val="000000"/>
                </a:solidFill>
                <a:latin typeface="Arial Black" pitchFamily="34" charset="0"/>
              </a:rPr>
              <a:t>  The LORD said to Moses,  “I have heard the grumbling of the Israelites. Tell them, ‘At twilight you will eat meat, and in the morning you will be filled with bread. </a:t>
            </a:r>
          </a:p>
          <a:p>
            <a:pPr algn="ctr" eaLnBrk="1" hangingPunct="1">
              <a:lnSpc>
                <a:spcPct val="80000"/>
              </a:lnSpc>
              <a:buFontTx/>
              <a:buNone/>
            </a:pPr>
            <a:endParaRPr lang="en-US" sz="2000" b="1" dirty="0">
              <a:solidFill>
                <a:srgbClr val="000000"/>
              </a:solidFill>
              <a:latin typeface="Arial Black" pitchFamily="34" charset="0"/>
            </a:endParaRPr>
          </a:p>
          <a:p>
            <a:pPr algn="ctr" eaLnBrk="1" hangingPunct="1">
              <a:lnSpc>
                <a:spcPct val="80000"/>
              </a:lnSpc>
              <a:buFontTx/>
              <a:buNone/>
            </a:pPr>
            <a:r>
              <a:rPr lang="en-US" sz="4000" b="1" dirty="0">
                <a:solidFill>
                  <a:srgbClr val="000000"/>
                </a:solidFill>
                <a:latin typeface="Arial Black" pitchFamily="34" charset="0"/>
              </a:rPr>
              <a:t>Then you will know that I am the LORD your God.’” </a:t>
            </a:r>
          </a:p>
          <a:p>
            <a:pPr eaLnBrk="1" hangingPunct="1">
              <a:lnSpc>
                <a:spcPct val="80000"/>
              </a:lnSpc>
              <a:buFontTx/>
              <a:buNone/>
            </a:pPr>
            <a:r>
              <a:rPr lang="en-US" sz="2800" dirty="0">
                <a:solidFill>
                  <a:srgbClr val="000000"/>
                </a:solidFill>
              </a:rPr>
              <a:t>   </a:t>
            </a:r>
          </a:p>
        </p:txBody>
      </p:sp>
    </p:spTree>
  </p:cSld>
  <p:clrMapOvr>
    <a:masterClrMapping/>
  </p:clrMapOvr>
  <p:transition spd="slow" advClick="0">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3" descr="MPj0433395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9459" name="Rectangle 2"/>
          <p:cNvSpPr>
            <a:spLocks noGrp="1" noChangeArrowheads="1"/>
          </p:cNvSpPr>
          <p:nvPr>
            <p:ph type="body" idx="4294967295"/>
          </p:nvPr>
        </p:nvSpPr>
        <p:spPr>
          <a:xfrm>
            <a:off x="457200" y="228600"/>
            <a:ext cx="8229600" cy="2590800"/>
          </a:xfrm>
        </p:spPr>
        <p:txBody>
          <a:bodyPr/>
          <a:lstStyle/>
          <a:p>
            <a:pPr algn="ctr" eaLnBrk="1" hangingPunct="1">
              <a:buFontTx/>
              <a:buNone/>
            </a:pPr>
            <a:r>
              <a:rPr lang="en-US" sz="4400" b="1" dirty="0">
                <a:solidFill>
                  <a:srgbClr val="000000"/>
                </a:solidFill>
              </a:rPr>
              <a:t>  That evening quail came and covered the camp,</a:t>
            </a:r>
          </a:p>
        </p:txBody>
      </p:sp>
      <p:pic>
        <p:nvPicPr>
          <p:cNvPr id="5124" name="Picture 4" descr="MCAN04122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400" y="4191000"/>
            <a:ext cx="1752600" cy="1884363"/>
          </a:xfrm>
          <a:prstGeom prst="rect">
            <a:avLst/>
          </a:prstGeom>
          <a:noFill/>
          <a:ln w="9525">
            <a:noFill/>
            <a:miter lim="800000"/>
            <a:headEnd/>
            <a:tailEnd/>
          </a:ln>
        </p:spPr>
      </p:pic>
      <p:pic>
        <p:nvPicPr>
          <p:cNvPr id="5127" name="Picture 7" descr="MCj02696920000[1]"/>
          <p:cNvPicPr>
            <a:picLocks noChangeAspect="1" noChangeArrowheads="1"/>
          </p:cNvPicPr>
          <p:nvPr/>
        </p:nvPicPr>
        <p:blipFill>
          <a:blip r:embed="rId4" cstate="print"/>
          <a:srcRect/>
          <a:stretch>
            <a:fillRect/>
          </a:stretch>
        </p:blipFill>
        <p:spPr bwMode="auto">
          <a:xfrm>
            <a:off x="7696200" y="1676400"/>
            <a:ext cx="881063" cy="1830388"/>
          </a:xfrm>
          <a:prstGeom prst="rect">
            <a:avLst/>
          </a:prstGeom>
          <a:noFill/>
          <a:ln w="9525">
            <a:noFill/>
            <a:miter lim="800000"/>
            <a:headEnd/>
            <a:tailEnd/>
          </a:ln>
        </p:spPr>
      </p:pic>
      <p:pic>
        <p:nvPicPr>
          <p:cNvPr id="5128" name="Picture 8" descr="MCj02696920000[1]"/>
          <p:cNvPicPr>
            <a:picLocks noChangeAspect="1" noChangeArrowheads="1"/>
          </p:cNvPicPr>
          <p:nvPr/>
        </p:nvPicPr>
        <p:blipFill>
          <a:blip r:embed="rId4" cstate="print"/>
          <a:srcRect/>
          <a:stretch>
            <a:fillRect/>
          </a:stretch>
        </p:blipFill>
        <p:spPr bwMode="auto">
          <a:xfrm>
            <a:off x="3048000" y="3429000"/>
            <a:ext cx="881063" cy="1830388"/>
          </a:xfrm>
          <a:prstGeom prst="rect">
            <a:avLst/>
          </a:prstGeom>
          <a:noFill/>
          <a:ln w="9525">
            <a:noFill/>
            <a:miter lim="800000"/>
            <a:headEnd/>
            <a:tailEnd/>
          </a:ln>
        </p:spPr>
      </p:pic>
      <p:pic>
        <p:nvPicPr>
          <p:cNvPr id="5130" name="Picture 10" descr="MCAN04122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0500" y="4545013"/>
            <a:ext cx="1752600" cy="1884362"/>
          </a:xfrm>
          <a:prstGeom prst="rect">
            <a:avLst/>
          </a:prstGeom>
          <a:noFill/>
          <a:ln w="9525">
            <a:noFill/>
            <a:miter lim="800000"/>
            <a:headEnd/>
            <a:tailEnd/>
          </a:ln>
        </p:spPr>
      </p:pic>
      <p:pic>
        <p:nvPicPr>
          <p:cNvPr id="5131" name="Picture 11" descr="MCAN04122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1447800"/>
            <a:ext cx="1752600" cy="1884363"/>
          </a:xfrm>
          <a:prstGeom prst="rect">
            <a:avLst/>
          </a:prstGeom>
          <a:noFill/>
          <a:ln w="9525">
            <a:noFill/>
            <a:miter lim="800000"/>
            <a:headEnd/>
            <a:tailEnd/>
          </a:ln>
        </p:spPr>
      </p:pic>
      <p:pic>
        <p:nvPicPr>
          <p:cNvPr id="5132" name="Picture 12" descr="MCAN04122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9300" y="1990725"/>
            <a:ext cx="1752600" cy="1884363"/>
          </a:xfrm>
          <a:prstGeom prst="rect">
            <a:avLst/>
          </a:prstGeom>
          <a:noFill/>
          <a:ln w="9525">
            <a:noFill/>
            <a:miter lim="800000"/>
            <a:headEnd/>
            <a:tailEnd/>
          </a:ln>
        </p:spPr>
      </p:pic>
    </p:spTree>
  </p:cSld>
  <p:clrMapOvr>
    <a:masterClrMapping/>
  </p:clrMapOvr>
  <p:transition spd="slow" advClick="0">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MPj0433395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8686800"/>
          </a:xfrm>
          <a:prstGeom prst="rect">
            <a:avLst/>
          </a:prstGeom>
          <a:noFill/>
          <a:ln w="9525">
            <a:noFill/>
            <a:miter lim="800000"/>
            <a:headEnd/>
            <a:tailEnd/>
          </a:ln>
        </p:spPr>
      </p:pic>
      <p:sp>
        <p:nvSpPr>
          <p:cNvPr id="20483" name="Rectangle 2"/>
          <p:cNvSpPr>
            <a:spLocks noGrp="1" noChangeArrowheads="1"/>
          </p:cNvSpPr>
          <p:nvPr>
            <p:ph type="body" idx="4294967295"/>
          </p:nvPr>
        </p:nvSpPr>
        <p:spPr>
          <a:xfrm>
            <a:off x="457200" y="304800"/>
            <a:ext cx="8382000" cy="1524000"/>
          </a:xfrm>
        </p:spPr>
        <p:txBody>
          <a:bodyPr/>
          <a:lstStyle/>
          <a:p>
            <a:pPr algn="ctr" eaLnBrk="1" hangingPunct="1">
              <a:buFontTx/>
              <a:buNone/>
            </a:pPr>
            <a:r>
              <a:rPr lang="en-US" sz="4000" b="1" dirty="0">
                <a:solidFill>
                  <a:srgbClr val="000000"/>
                </a:solidFill>
              </a:rPr>
              <a:t>  and in the morning there was a layer of dew around the camp.</a:t>
            </a:r>
          </a:p>
        </p:txBody>
      </p:sp>
      <p:grpSp>
        <p:nvGrpSpPr>
          <p:cNvPr id="20484" name="Group 4"/>
          <p:cNvGrpSpPr>
            <a:grpSpLocks/>
          </p:cNvGrpSpPr>
          <p:nvPr/>
        </p:nvGrpSpPr>
        <p:grpSpPr bwMode="auto">
          <a:xfrm>
            <a:off x="304800" y="4800600"/>
            <a:ext cx="8401050" cy="2362200"/>
            <a:chOff x="192" y="3024"/>
            <a:chExt cx="5292" cy="1488"/>
          </a:xfrm>
        </p:grpSpPr>
        <p:pic>
          <p:nvPicPr>
            <p:cNvPr id="20485" name="Picture 4" descr="MPj0437368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4" y="3120"/>
              <a:ext cx="780" cy="1008"/>
            </a:xfrm>
            <a:prstGeom prst="rect">
              <a:avLst/>
            </a:prstGeom>
            <a:noFill/>
            <a:ln w="9525">
              <a:noFill/>
              <a:miter lim="800000"/>
              <a:headEnd/>
              <a:tailEnd/>
            </a:ln>
          </p:spPr>
        </p:pic>
        <p:pic>
          <p:nvPicPr>
            <p:cNvPr id="20486" name="Picture 5" descr="MPj0437368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00" y="3168"/>
              <a:ext cx="780" cy="1008"/>
            </a:xfrm>
            <a:prstGeom prst="rect">
              <a:avLst/>
            </a:prstGeom>
            <a:noFill/>
            <a:ln w="9525">
              <a:noFill/>
              <a:miter lim="800000"/>
              <a:headEnd/>
              <a:tailEnd/>
            </a:ln>
          </p:spPr>
        </p:pic>
        <p:pic>
          <p:nvPicPr>
            <p:cNvPr id="20487" name="Picture 10" descr="MPj0437368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12" y="3312"/>
              <a:ext cx="780" cy="1008"/>
            </a:xfrm>
            <a:prstGeom prst="rect">
              <a:avLst/>
            </a:prstGeom>
            <a:noFill/>
            <a:ln w="9525">
              <a:noFill/>
              <a:miter lim="800000"/>
              <a:headEnd/>
              <a:tailEnd/>
            </a:ln>
          </p:spPr>
        </p:pic>
        <p:pic>
          <p:nvPicPr>
            <p:cNvPr id="20488" name="Picture 11" descr="MPj0437368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36" y="3168"/>
              <a:ext cx="780" cy="1008"/>
            </a:xfrm>
            <a:prstGeom prst="rect">
              <a:avLst/>
            </a:prstGeom>
            <a:noFill/>
            <a:ln w="9525">
              <a:noFill/>
              <a:miter lim="800000"/>
              <a:headEnd/>
              <a:tailEnd/>
            </a:ln>
          </p:spPr>
        </p:pic>
        <p:pic>
          <p:nvPicPr>
            <p:cNvPr id="20489" name="Picture 12" descr="MPj0437368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04" y="3024"/>
              <a:ext cx="780" cy="1008"/>
            </a:xfrm>
            <a:prstGeom prst="rect">
              <a:avLst/>
            </a:prstGeom>
            <a:noFill/>
            <a:ln w="9525">
              <a:noFill/>
              <a:miter lim="800000"/>
              <a:headEnd/>
              <a:tailEnd/>
            </a:ln>
          </p:spPr>
        </p:pic>
        <p:pic>
          <p:nvPicPr>
            <p:cNvPr id="20490" name="Picture 13" descr="MPj0437368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6" y="3312"/>
              <a:ext cx="780" cy="1008"/>
            </a:xfrm>
            <a:prstGeom prst="rect">
              <a:avLst/>
            </a:prstGeom>
            <a:noFill/>
            <a:ln w="9525">
              <a:noFill/>
              <a:miter lim="800000"/>
              <a:headEnd/>
              <a:tailEnd/>
            </a:ln>
          </p:spPr>
        </p:pic>
        <p:pic>
          <p:nvPicPr>
            <p:cNvPr id="20491" name="Picture 14" descr="MPj0437368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4" y="3168"/>
              <a:ext cx="780" cy="1008"/>
            </a:xfrm>
            <a:prstGeom prst="rect">
              <a:avLst/>
            </a:prstGeom>
            <a:noFill/>
            <a:ln w="9525">
              <a:noFill/>
              <a:miter lim="800000"/>
              <a:headEnd/>
              <a:tailEnd/>
            </a:ln>
          </p:spPr>
        </p:pic>
        <p:pic>
          <p:nvPicPr>
            <p:cNvPr id="20492" name="Picture 15" descr="MPj0437368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8" y="3456"/>
              <a:ext cx="780" cy="1008"/>
            </a:xfrm>
            <a:prstGeom prst="rect">
              <a:avLst/>
            </a:prstGeom>
            <a:noFill/>
            <a:ln w="9525">
              <a:noFill/>
              <a:miter lim="800000"/>
              <a:headEnd/>
              <a:tailEnd/>
            </a:ln>
          </p:spPr>
        </p:pic>
        <p:pic>
          <p:nvPicPr>
            <p:cNvPr id="20493" name="Picture 16" descr="MPj0437368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2" y="3312"/>
              <a:ext cx="780" cy="1008"/>
            </a:xfrm>
            <a:prstGeom prst="rect">
              <a:avLst/>
            </a:prstGeom>
            <a:noFill/>
            <a:ln w="9525">
              <a:noFill/>
              <a:miter lim="800000"/>
              <a:headEnd/>
              <a:tailEnd/>
            </a:ln>
          </p:spPr>
        </p:pic>
        <p:pic>
          <p:nvPicPr>
            <p:cNvPr id="20494" name="Picture 17" descr="MPj0437368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2" y="3504"/>
              <a:ext cx="780" cy="1008"/>
            </a:xfrm>
            <a:prstGeom prst="rect">
              <a:avLst/>
            </a:prstGeom>
            <a:noFill/>
            <a:ln w="9525">
              <a:noFill/>
              <a:miter lim="800000"/>
              <a:headEnd/>
              <a:tailEnd/>
            </a:ln>
          </p:spPr>
        </p:pic>
      </p:grpSp>
    </p:spTree>
  </p:cSld>
  <p:clrMapOvr>
    <a:masterClrMapping/>
  </p:clrMapOvr>
  <p:transition spd="slow" advClick="0">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858000"/>
          </a:xfrm>
          <a:prstGeom prst="rect">
            <a:avLst/>
          </a:prstGeom>
          <a:solidFill>
            <a:srgbClr val="FFFF00"/>
          </a:solidFill>
          <a:ln w="9525">
            <a:solidFill>
              <a:srgbClr val="000000"/>
            </a:solidFill>
            <a:miter lim="800000"/>
            <a:headEnd/>
            <a:tailEnd/>
          </a:ln>
        </p:spPr>
        <p:txBody>
          <a:bodyPr wrap="none" anchor="ctr"/>
          <a:lstStyle/>
          <a:p>
            <a:pPr eaLnBrk="0" hangingPunct="0"/>
            <a:endParaRPr lang="en-US"/>
          </a:p>
        </p:txBody>
      </p:sp>
      <p:sp>
        <p:nvSpPr>
          <p:cNvPr id="3075" name="Rectangle 3"/>
          <p:cNvSpPr>
            <a:spLocks noGrp="1" noChangeArrowheads="1"/>
          </p:cNvSpPr>
          <p:nvPr>
            <p:ph type="body" idx="4294967295"/>
          </p:nvPr>
        </p:nvSpPr>
        <p:spPr>
          <a:xfrm>
            <a:off x="0" y="1905000"/>
            <a:ext cx="9372600" cy="4648200"/>
          </a:xfrm>
        </p:spPr>
        <p:txBody>
          <a:bodyPr/>
          <a:lstStyle/>
          <a:p>
            <a:pPr marL="117475" indent="-4763" eaLnBrk="1" hangingPunct="1">
              <a:buFontTx/>
              <a:buNone/>
            </a:pPr>
            <a:r>
              <a:rPr lang="en-US" sz="3600" b="1">
                <a:solidFill>
                  <a:srgbClr val="000000"/>
                </a:solidFill>
              </a:rPr>
              <a:t>Who among the gods is like you, LORD?</a:t>
            </a:r>
            <a:br>
              <a:rPr lang="en-US" sz="3600" b="1">
                <a:solidFill>
                  <a:srgbClr val="000000"/>
                </a:solidFill>
              </a:rPr>
            </a:br>
            <a:r>
              <a:rPr lang="en-US" sz="3600" b="1">
                <a:solidFill>
                  <a:srgbClr val="000000"/>
                </a:solidFill>
              </a:rPr>
              <a:t>       Who is like you— </a:t>
            </a:r>
            <a:br>
              <a:rPr lang="en-US" sz="3600" b="1">
                <a:solidFill>
                  <a:srgbClr val="000000"/>
                </a:solidFill>
              </a:rPr>
            </a:br>
            <a:r>
              <a:rPr lang="en-US" sz="3600" b="1">
                <a:solidFill>
                  <a:srgbClr val="000000"/>
                </a:solidFill>
              </a:rPr>
              <a:t>       majestic in holiness, </a:t>
            </a:r>
            <a:br>
              <a:rPr lang="en-US" sz="3600" b="1">
                <a:solidFill>
                  <a:srgbClr val="000000"/>
                </a:solidFill>
              </a:rPr>
            </a:br>
            <a:r>
              <a:rPr lang="en-US" sz="3600" b="1">
                <a:solidFill>
                  <a:srgbClr val="000000"/>
                </a:solidFill>
              </a:rPr>
              <a:t>       awesome in glory, </a:t>
            </a:r>
            <a:br>
              <a:rPr lang="en-US" sz="3600" b="1">
                <a:solidFill>
                  <a:srgbClr val="000000"/>
                </a:solidFill>
              </a:rPr>
            </a:br>
            <a:r>
              <a:rPr lang="en-US" sz="3600" b="1">
                <a:solidFill>
                  <a:srgbClr val="000000"/>
                </a:solidFill>
              </a:rPr>
              <a:t>       working wonders? </a:t>
            </a:r>
          </a:p>
          <a:p>
            <a:pPr marL="117475" indent="-4763" eaLnBrk="1" hangingPunct="1">
              <a:buFontTx/>
              <a:buNone/>
            </a:pPr>
            <a:r>
              <a:rPr lang="en-US" sz="4400" b="1">
                <a:solidFill>
                  <a:srgbClr val="000000"/>
                </a:solidFill>
              </a:rPr>
              <a:t>					</a:t>
            </a:r>
            <a:r>
              <a:rPr lang="en-US" sz="3600" b="1">
                <a:solidFill>
                  <a:srgbClr val="000000"/>
                </a:solidFill>
              </a:rPr>
              <a:t>Exodus 15:11</a:t>
            </a:r>
          </a:p>
        </p:txBody>
      </p:sp>
      <p:sp>
        <p:nvSpPr>
          <p:cNvPr id="3076" name="WordArt 4"/>
          <p:cNvSpPr>
            <a:spLocks noChangeArrowheads="1" noChangeShapeType="1" noTextEdit="1"/>
          </p:cNvSpPr>
          <p:nvPr/>
        </p:nvSpPr>
        <p:spPr bwMode="auto">
          <a:xfrm>
            <a:off x="457200" y="274638"/>
            <a:ext cx="8229600" cy="1143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Memory Verse</a:t>
            </a:r>
          </a:p>
        </p:txBody>
      </p:sp>
      <p:sp>
        <p:nvSpPr>
          <p:cNvPr id="3077" name="Text Box 7"/>
          <p:cNvSpPr txBox="1">
            <a:spLocks noChangeArrowheads="1"/>
          </p:cNvSpPr>
          <p:nvPr/>
        </p:nvSpPr>
        <p:spPr bwMode="auto">
          <a:xfrm>
            <a:off x="7239000" y="6248400"/>
            <a:ext cx="1365250" cy="366713"/>
          </a:xfrm>
          <a:prstGeom prst="rect">
            <a:avLst/>
          </a:prstGeom>
          <a:noFill/>
          <a:ln w="9525">
            <a:noFill/>
            <a:miter lim="800000"/>
            <a:headEnd/>
            <a:tailEnd/>
          </a:ln>
        </p:spPr>
        <p:txBody>
          <a:bodyPr wrap="none">
            <a:spAutoFit/>
          </a:bodyPr>
          <a:lstStyle/>
          <a:p>
            <a:r>
              <a:rPr lang="en-US">
                <a:solidFill>
                  <a:srgbClr val="000000"/>
                </a:solidFill>
              </a:rPr>
              <a:t>Lesson #12</a:t>
            </a:r>
          </a:p>
        </p:txBody>
      </p:sp>
    </p:spTree>
  </p:cSld>
  <p:clrMapOvr>
    <a:masterClrMapping/>
  </p:clrMapOvr>
  <p:transition spd="slow" advClick="0">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MPj0433395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8686800"/>
          </a:xfrm>
          <a:prstGeom prst="rect">
            <a:avLst/>
          </a:prstGeom>
          <a:noFill/>
          <a:ln w="9525">
            <a:noFill/>
            <a:miter lim="800000"/>
            <a:headEnd/>
            <a:tailEnd/>
          </a:ln>
        </p:spPr>
      </p:pic>
      <p:sp>
        <p:nvSpPr>
          <p:cNvPr id="21507" name="Rectangle 2"/>
          <p:cNvSpPr>
            <a:spLocks noGrp="1" noChangeArrowheads="1"/>
          </p:cNvSpPr>
          <p:nvPr>
            <p:ph type="body" idx="4294967295"/>
          </p:nvPr>
        </p:nvSpPr>
        <p:spPr>
          <a:xfrm>
            <a:off x="0" y="0"/>
            <a:ext cx="9144000" cy="1905000"/>
          </a:xfrm>
        </p:spPr>
        <p:txBody>
          <a:bodyPr/>
          <a:lstStyle/>
          <a:p>
            <a:pPr algn="ctr" eaLnBrk="1" hangingPunct="1">
              <a:buFontTx/>
              <a:buNone/>
            </a:pPr>
            <a:r>
              <a:rPr lang="en-US" sz="3600" b="1" dirty="0">
                <a:solidFill>
                  <a:srgbClr val="000000"/>
                </a:solidFill>
              </a:rPr>
              <a:t>  When the dew was gone,</a:t>
            </a:r>
          </a:p>
          <a:p>
            <a:pPr marL="0" indent="0" algn="ctr" eaLnBrk="1" hangingPunct="1">
              <a:spcBef>
                <a:spcPts val="0"/>
              </a:spcBef>
              <a:buFontTx/>
              <a:buNone/>
            </a:pPr>
            <a:r>
              <a:rPr lang="en-US" sz="3600" b="1" dirty="0">
                <a:solidFill>
                  <a:srgbClr val="000000"/>
                </a:solidFill>
              </a:rPr>
              <a:t>thin flakes like frost on the ground appeared on the desert floor. </a:t>
            </a:r>
          </a:p>
        </p:txBody>
      </p:sp>
      <p:grpSp>
        <p:nvGrpSpPr>
          <p:cNvPr id="2" name="Group 4"/>
          <p:cNvGrpSpPr>
            <a:grpSpLocks/>
          </p:cNvGrpSpPr>
          <p:nvPr/>
        </p:nvGrpSpPr>
        <p:grpSpPr bwMode="auto">
          <a:xfrm>
            <a:off x="304800" y="4800600"/>
            <a:ext cx="8401050" cy="2362200"/>
            <a:chOff x="192" y="3024"/>
            <a:chExt cx="5292" cy="1488"/>
          </a:xfrm>
        </p:grpSpPr>
        <p:pic>
          <p:nvPicPr>
            <p:cNvPr id="21519" name="Picture 4" descr="MPj0437368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4" y="3120"/>
              <a:ext cx="780" cy="1008"/>
            </a:xfrm>
            <a:prstGeom prst="rect">
              <a:avLst/>
            </a:prstGeom>
            <a:noFill/>
            <a:ln w="9525">
              <a:noFill/>
              <a:miter lim="800000"/>
              <a:headEnd/>
              <a:tailEnd/>
            </a:ln>
          </p:spPr>
        </p:pic>
        <p:pic>
          <p:nvPicPr>
            <p:cNvPr id="21520" name="Picture 5" descr="MPj0437368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00" y="3168"/>
              <a:ext cx="780" cy="1008"/>
            </a:xfrm>
            <a:prstGeom prst="rect">
              <a:avLst/>
            </a:prstGeom>
            <a:noFill/>
            <a:ln w="9525">
              <a:noFill/>
              <a:miter lim="800000"/>
              <a:headEnd/>
              <a:tailEnd/>
            </a:ln>
          </p:spPr>
        </p:pic>
        <p:pic>
          <p:nvPicPr>
            <p:cNvPr id="21521" name="Picture 10" descr="MPj0437368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12" y="3312"/>
              <a:ext cx="780" cy="1008"/>
            </a:xfrm>
            <a:prstGeom prst="rect">
              <a:avLst/>
            </a:prstGeom>
            <a:noFill/>
            <a:ln w="9525">
              <a:noFill/>
              <a:miter lim="800000"/>
              <a:headEnd/>
              <a:tailEnd/>
            </a:ln>
          </p:spPr>
        </p:pic>
        <p:pic>
          <p:nvPicPr>
            <p:cNvPr id="21522" name="Picture 11" descr="MPj0437368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36" y="3168"/>
              <a:ext cx="780" cy="1008"/>
            </a:xfrm>
            <a:prstGeom prst="rect">
              <a:avLst/>
            </a:prstGeom>
            <a:noFill/>
            <a:ln w="9525">
              <a:noFill/>
              <a:miter lim="800000"/>
              <a:headEnd/>
              <a:tailEnd/>
            </a:ln>
          </p:spPr>
        </p:pic>
        <p:pic>
          <p:nvPicPr>
            <p:cNvPr id="21523" name="Picture 12" descr="MPj0437368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04" y="3024"/>
              <a:ext cx="780" cy="1008"/>
            </a:xfrm>
            <a:prstGeom prst="rect">
              <a:avLst/>
            </a:prstGeom>
            <a:noFill/>
            <a:ln w="9525">
              <a:noFill/>
              <a:miter lim="800000"/>
              <a:headEnd/>
              <a:tailEnd/>
            </a:ln>
          </p:spPr>
        </p:pic>
        <p:pic>
          <p:nvPicPr>
            <p:cNvPr id="21524" name="Picture 13" descr="MPj0437368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6" y="3312"/>
              <a:ext cx="780" cy="1008"/>
            </a:xfrm>
            <a:prstGeom prst="rect">
              <a:avLst/>
            </a:prstGeom>
            <a:noFill/>
            <a:ln w="9525">
              <a:noFill/>
              <a:miter lim="800000"/>
              <a:headEnd/>
              <a:tailEnd/>
            </a:ln>
          </p:spPr>
        </p:pic>
        <p:pic>
          <p:nvPicPr>
            <p:cNvPr id="21525" name="Picture 14" descr="MPj0437368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4" y="3168"/>
              <a:ext cx="780" cy="1008"/>
            </a:xfrm>
            <a:prstGeom prst="rect">
              <a:avLst/>
            </a:prstGeom>
            <a:noFill/>
            <a:ln w="9525">
              <a:noFill/>
              <a:miter lim="800000"/>
              <a:headEnd/>
              <a:tailEnd/>
            </a:ln>
          </p:spPr>
        </p:pic>
        <p:pic>
          <p:nvPicPr>
            <p:cNvPr id="21526" name="Picture 15" descr="MPj0437368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8" y="3456"/>
              <a:ext cx="780" cy="1008"/>
            </a:xfrm>
            <a:prstGeom prst="rect">
              <a:avLst/>
            </a:prstGeom>
            <a:noFill/>
            <a:ln w="9525">
              <a:noFill/>
              <a:miter lim="800000"/>
              <a:headEnd/>
              <a:tailEnd/>
            </a:ln>
          </p:spPr>
        </p:pic>
        <p:pic>
          <p:nvPicPr>
            <p:cNvPr id="21527" name="Picture 16" descr="MPj0437368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2" y="3312"/>
              <a:ext cx="780" cy="1008"/>
            </a:xfrm>
            <a:prstGeom prst="rect">
              <a:avLst/>
            </a:prstGeom>
            <a:noFill/>
            <a:ln w="9525">
              <a:noFill/>
              <a:miter lim="800000"/>
              <a:headEnd/>
              <a:tailEnd/>
            </a:ln>
          </p:spPr>
        </p:pic>
        <p:pic>
          <p:nvPicPr>
            <p:cNvPr id="21528" name="Picture 17" descr="MPj0437368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2" y="3504"/>
              <a:ext cx="780" cy="1008"/>
            </a:xfrm>
            <a:prstGeom prst="rect">
              <a:avLst/>
            </a:prstGeom>
            <a:noFill/>
            <a:ln w="9525">
              <a:noFill/>
              <a:miter lim="800000"/>
              <a:headEnd/>
              <a:tailEnd/>
            </a:ln>
          </p:spPr>
        </p:pic>
      </p:grpSp>
      <p:grpSp>
        <p:nvGrpSpPr>
          <p:cNvPr id="3" name="Group 5"/>
          <p:cNvGrpSpPr>
            <a:grpSpLocks/>
          </p:cNvGrpSpPr>
          <p:nvPr/>
        </p:nvGrpSpPr>
        <p:grpSpPr bwMode="auto">
          <a:xfrm>
            <a:off x="0" y="3733800"/>
            <a:ext cx="8534400" cy="3721100"/>
            <a:chOff x="0" y="2832"/>
            <a:chExt cx="5376" cy="2344"/>
          </a:xfrm>
        </p:grpSpPr>
        <p:pic>
          <p:nvPicPr>
            <p:cNvPr id="21510" name="Picture 20" descr="MCj04363870000[1]"/>
            <p:cNvPicPr>
              <a:picLocks noChangeAspect="1" noChangeArrowheads="1"/>
            </p:cNvPicPr>
            <p:nvPr/>
          </p:nvPicPr>
          <p:blipFill>
            <a:blip r:embed="rId4" cstate="print"/>
            <a:srcRect/>
            <a:stretch>
              <a:fillRect/>
            </a:stretch>
          </p:blipFill>
          <p:spPr bwMode="auto">
            <a:xfrm>
              <a:off x="1104" y="3600"/>
              <a:ext cx="1152" cy="1096"/>
            </a:xfrm>
            <a:prstGeom prst="rect">
              <a:avLst/>
            </a:prstGeom>
            <a:noFill/>
            <a:ln w="9525">
              <a:noFill/>
              <a:miter lim="800000"/>
              <a:headEnd/>
              <a:tailEnd/>
            </a:ln>
          </p:spPr>
        </p:pic>
        <p:pic>
          <p:nvPicPr>
            <p:cNvPr id="21511" name="Picture 21" descr="MCj04363870000[1]"/>
            <p:cNvPicPr>
              <a:picLocks noChangeAspect="1" noChangeArrowheads="1"/>
            </p:cNvPicPr>
            <p:nvPr/>
          </p:nvPicPr>
          <p:blipFill>
            <a:blip r:embed="rId4" cstate="print"/>
            <a:srcRect/>
            <a:stretch>
              <a:fillRect/>
            </a:stretch>
          </p:blipFill>
          <p:spPr bwMode="auto">
            <a:xfrm>
              <a:off x="144" y="4080"/>
              <a:ext cx="1152" cy="1096"/>
            </a:xfrm>
            <a:prstGeom prst="rect">
              <a:avLst/>
            </a:prstGeom>
            <a:noFill/>
            <a:ln w="9525">
              <a:noFill/>
              <a:miter lim="800000"/>
              <a:headEnd/>
              <a:tailEnd/>
            </a:ln>
          </p:spPr>
        </p:pic>
        <p:pic>
          <p:nvPicPr>
            <p:cNvPr id="21512" name="Picture 22" descr="MCj04363870000[1]"/>
            <p:cNvPicPr>
              <a:picLocks noChangeAspect="1" noChangeArrowheads="1"/>
            </p:cNvPicPr>
            <p:nvPr/>
          </p:nvPicPr>
          <p:blipFill>
            <a:blip r:embed="rId4" cstate="print"/>
            <a:srcRect/>
            <a:stretch>
              <a:fillRect/>
            </a:stretch>
          </p:blipFill>
          <p:spPr bwMode="auto">
            <a:xfrm>
              <a:off x="816" y="3072"/>
              <a:ext cx="1152" cy="1096"/>
            </a:xfrm>
            <a:prstGeom prst="rect">
              <a:avLst/>
            </a:prstGeom>
            <a:noFill/>
            <a:ln w="9525">
              <a:noFill/>
              <a:miter lim="800000"/>
              <a:headEnd/>
              <a:tailEnd/>
            </a:ln>
          </p:spPr>
        </p:pic>
        <p:pic>
          <p:nvPicPr>
            <p:cNvPr id="21513" name="Picture 23" descr="MCj04363870000[1]"/>
            <p:cNvPicPr>
              <a:picLocks noChangeAspect="1" noChangeArrowheads="1"/>
            </p:cNvPicPr>
            <p:nvPr/>
          </p:nvPicPr>
          <p:blipFill>
            <a:blip r:embed="rId4" cstate="print"/>
            <a:srcRect/>
            <a:stretch>
              <a:fillRect/>
            </a:stretch>
          </p:blipFill>
          <p:spPr bwMode="auto">
            <a:xfrm>
              <a:off x="0" y="3408"/>
              <a:ext cx="1152" cy="1096"/>
            </a:xfrm>
            <a:prstGeom prst="rect">
              <a:avLst/>
            </a:prstGeom>
            <a:noFill/>
            <a:ln w="9525">
              <a:noFill/>
              <a:miter lim="800000"/>
              <a:headEnd/>
              <a:tailEnd/>
            </a:ln>
          </p:spPr>
        </p:pic>
        <p:pic>
          <p:nvPicPr>
            <p:cNvPr id="21514" name="Picture 24" descr="MCj04363870000[1]"/>
            <p:cNvPicPr>
              <a:picLocks noChangeAspect="1" noChangeArrowheads="1"/>
            </p:cNvPicPr>
            <p:nvPr/>
          </p:nvPicPr>
          <p:blipFill>
            <a:blip r:embed="rId4" cstate="print"/>
            <a:srcRect/>
            <a:stretch>
              <a:fillRect/>
            </a:stretch>
          </p:blipFill>
          <p:spPr bwMode="auto">
            <a:xfrm>
              <a:off x="2064" y="3224"/>
              <a:ext cx="1152" cy="1096"/>
            </a:xfrm>
            <a:prstGeom prst="rect">
              <a:avLst/>
            </a:prstGeom>
            <a:noFill/>
            <a:ln w="9525">
              <a:noFill/>
              <a:miter lim="800000"/>
              <a:headEnd/>
              <a:tailEnd/>
            </a:ln>
          </p:spPr>
        </p:pic>
        <p:pic>
          <p:nvPicPr>
            <p:cNvPr id="21515" name="Picture 25" descr="MCj04363870000[1]"/>
            <p:cNvPicPr>
              <a:picLocks noChangeAspect="1" noChangeArrowheads="1"/>
            </p:cNvPicPr>
            <p:nvPr/>
          </p:nvPicPr>
          <p:blipFill>
            <a:blip r:embed="rId4" cstate="print"/>
            <a:srcRect/>
            <a:stretch>
              <a:fillRect/>
            </a:stretch>
          </p:blipFill>
          <p:spPr bwMode="auto">
            <a:xfrm>
              <a:off x="3600" y="3772"/>
              <a:ext cx="1152" cy="1096"/>
            </a:xfrm>
            <a:prstGeom prst="rect">
              <a:avLst/>
            </a:prstGeom>
            <a:noFill/>
            <a:ln w="9525">
              <a:noFill/>
              <a:miter lim="800000"/>
              <a:headEnd/>
              <a:tailEnd/>
            </a:ln>
          </p:spPr>
        </p:pic>
        <p:pic>
          <p:nvPicPr>
            <p:cNvPr id="21516" name="Picture 26" descr="MCj04363870000[1]"/>
            <p:cNvPicPr>
              <a:picLocks noChangeAspect="1" noChangeArrowheads="1"/>
            </p:cNvPicPr>
            <p:nvPr/>
          </p:nvPicPr>
          <p:blipFill>
            <a:blip r:embed="rId4" cstate="print"/>
            <a:srcRect/>
            <a:stretch>
              <a:fillRect/>
            </a:stretch>
          </p:blipFill>
          <p:spPr bwMode="auto">
            <a:xfrm>
              <a:off x="4224" y="2832"/>
              <a:ext cx="1152" cy="1096"/>
            </a:xfrm>
            <a:prstGeom prst="rect">
              <a:avLst/>
            </a:prstGeom>
            <a:noFill/>
            <a:ln w="9525">
              <a:noFill/>
              <a:miter lim="800000"/>
              <a:headEnd/>
              <a:tailEnd/>
            </a:ln>
          </p:spPr>
        </p:pic>
        <p:pic>
          <p:nvPicPr>
            <p:cNvPr id="21517" name="Picture 27" descr="MCj04363870000[1]"/>
            <p:cNvPicPr>
              <a:picLocks noChangeAspect="1" noChangeArrowheads="1"/>
            </p:cNvPicPr>
            <p:nvPr/>
          </p:nvPicPr>
          <p:blipFill>
            <a:blip r:embed="rId4" cstate="print"/>
            <a:srcRect/>
            <a:stretch>
              <a:fillRect/>
            </a:stretch>
          </p:blipFill>
          <p:spPr bwMode="auto">
            <a:xfrm>
              <a:off x="2400" y="3772"/>
              <a:ext cx="1152" cy="1096"/>
            </a:xfrm>
            <a:prstGeom prst="rect">
              <a:avLst/>
            </a:prstGeom>
            <a:noFill/>
            <a:ln w="9525">
              <a:noFill/>
              <a:miter lim="800000"/>
              <a:headEnd/>
              <a:tailEnd/>
            </a:ln>
          </p:spPr>
        </p:pic>
        <p:pic>
          <p:nvPicPr>
            <p:cNvPr id="21518" name="Picture 28" descr="MCj04363870000[1]"/>
            <p:cNvPicPr>
              <a:picLocks noChangeAspect="1" noChangeArrowheads="1"/>
            </p:cNvPicPr>
            <p:nvPr/>
          </p:nvPicPr>
          <p:blipFill>
            <a:blip r:embed="rId4" cstate="print"/>
            <a:srcRect/>
            <a:stretch>
              <a:fillRect/>
            </a:stretch>
          </p:blipFill>
          <p:spPr bwMode="auto">
            <a:xfrm>
              <a:off x="3024" y="2976"/>
              <a:ext cx="1152" cy="1096"/>
            </a:xfrm>
            <a:prstGeom prst="rect">
              <a:avLst/>
            </a:prstGeom>
            <a:noFill/>
            <a:ln w="9525">
              <a:noFill/>
              <a:miter lim="800000"/>
              <a:headEnd/>
              <a:tailEnd/>
            </a:ln>
          </p:spPr>
        </p:pic>
      </p:grpSp>
    </p:spTree>
  </p:cSld>
  <p:clrMapOvr>
    <a:masterClrMapping/>
  </p:clrMapOvr>
  <p:transition spd="slow" advClick="0">
    <p:cut/>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body" idx="4294967295"/>
          </p:nvPr>
        </p:nvSpPr>
        <p:spPr>
          <a:xfrm>
            <a:off x="0" y="152400"/>
            <a:ext cx="9144000" cy="1143000"/>
          </a:xfrm>
        </p:spPr>
        <p:txBody>
          <a:bodyPr/>
          <a:lstStyle/>
          <a:p>
            <a:pPr marL="0" indent="0" algn="ctr" eaLnBrk="1" hangingPunct="1">
              <a:spcBef>
                <a:spcPts val="0"/>
              </a:spcBef>
              <a:buFontTx/>
              <a:buNone/>
            </a:pPr>
            <a:r>
              <a:rPr lang="en-US" sz="4000" b="1" dirty="0">
                <a:solidFill>
                  <a:schemeClr val="bg1"/>
                </a:solidFill>
              </a:rPr>
              <a:t>When the Israelites saw it, they said to each other, </a:t>
            </a:r>
            <a:r>
              <a:rPr lang="en-US" sz="3600" dirty="0">
                <a:solidFill>
                  <a:schemeClr val="bg1"/>
                </a:solidFill>
              </a:rPr>
              <a:t> </a:t>
            </a:r>
            <a:r>
              <a:rPr lang="en-US" sz="2800" dirty="0">
                <a:solidFill>
                  <a:schemeClr val="bg1"/>
                </a:solidFill>
              </a:rPr>
              <a:t>      </a:t>
            </a:r>
          </a:p>
        </p:txBody>
      </p:sp>
      <p:sp>
        <p:nvSpPr>
          <p:cNvPr id="22531" name="Rectangle 3"/>
          <p:cNvSpPr>
            <a:spLocks noChangeArrowheads="1"/>
          </p:cNvSpPr>
          <p:nvPr/>
        </p:nvSpPr>
        <p:spPr bwMode="auto">
          <a:xfrm>
            <a:off x="0" y="5257800"/>
            <a:ext cx="9144000" cy="1600200"/>
          </a:xfrm>
          <a:prstGeom prst="rect">
            <a:avLst/>
          </a:prstGeom>
          <a:noFill/>
          <a:ln w="9525">
            <a:noFill/>
            <a:miter lim="800000"/>
            <a:headEnd/>
            <a:tailEnd/>
          </a:ln>
        </p:spPr>
        <p:txBody>
          <a:bodyPr/>
          <a:lstStyle/>
          <a:p>
            <a:pPr marL="342900" indent="-342900" algn="ctr">
              <a:spcBef>
                <a:spcPct val="20000"/>
              </a:spcBef>
            </a:pPr>
            <a:r>
              <a:rPr lang="en-US" sz="5400" b="1">
                <a:solidFill>
                  <a:srgbClr val="000000"/>
                </a:solidFill>
              </a:rPr>
              <a:t>For they did not know    what it was. </a:t>
            </a:r>
            <a:br>
              <a:rPr lang="en-US" sz="5400" b="1">
                <a:solidFill>
                  <a:srgbClr val="000000"/>
                </a:solidFill>
              </a:rPr>
            </a:br>
            <a:r>
              <a:rPr lang="en-US" sz="3600" b="1">
                <a:solidFill>
                  <a:srgbClr val="000000"/>
                </a:solidFill>
              </a:rPr>
              <a:t>       </a:t>
            </a:r>
          </a:p>
        </p:txBody>
      </p:sp>
      <p:pic>
        <p:nvPicPr>
          <p:cNvPr id="22532" name="Picture 4" descr="MCj0433452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0200" y="1828800"/>
            <a:ext cx="3276600" cy="3505200"/>
          </a:xfrm>
          <a:prstGeom prst="rect">
            <a:avLst/>
          </a:prstGeom>
          <a:noFill/>
          <a:ln w="9525">
            <a:noFill/>
            <a:miter lim="800000"/>
            <a:headEnd/>
            <a:tailEnd/>
          </a:ln>
        </p:spPr>
      </p:pic>
      <p:pic>
        <p:nvPicPr>
          <p:cNvPr id="22533" name="Picture 6" descr="MCj04334480000[1]"/>
          <p:cNvPicPr>
            <a:picLocks noChangeAspect="1" noChangeArrowheads="1"/>
          </p:cNvPicPr>
          <p:nvPr/>
        </p:nvPicPr>
        <p:blipFill>
          <a:blip r:embed="rId3" cstate="print"/>
          <a:srcRect/>
          <a:stretch>
            <a:fillRect/>
          </a:stretch>
        </p:blipFill>
        <p:spPr bwMode="auto">
          <a:xfrm>
            <a:off x="762000" y="3048000"/>
            <a:ext cx="2971800" cy="2414588"/>
          </a:xfrm>
          <a:prstGeom prst="rect">
            <a:avLst/>
          </a:prstGeom>
          <a:noFill/>
          <a:ln w="9525">
            <a:noFill/>
            <a:miter lim="800000"/>
            <a:headEnd/>
            <a:tailEnd/>
          </a:ln>
        </p:spPr>
      </p:pic>
      <p:sp>
        <p:nvSpPr>
          <p:cNvPr id="22534" name="AutoShape 5"/>
          <p:cNvSpPr>
            <a:spLocks noChangeArrowheads="1"/>
          </p:cNvSpPr>
          <p:nvPr/>
        </p:nvSpPr>
        <p:spPr bwMode="auto">
          <a:xfrm>
            <a:off x="304800" y="1600200"/>
            <a:ext cx="4495800" cy="1143000"/>
          </a:xfrm>
          <a:prstGeom prst="wedgeRoundRectCallout">
            <a:avLst>
              <a:gd name="adj1" fmla="val -8472"/>
              <a:gd name="adj2" fmla="val 139167"/>
              <a:gd name="adj3" fmla="val 16667"/>
            </a:avLst>
          </a:prstGeom>
          <a:solidFill>
            <a:srgbClr val="FFFF99"/>
          </a:solidFill>
          <a:ln w="9525">
            <a:solidFill>
              <a:srgbClr val="000000"/>
            </a:solidFill>
            <a:miter lim="800000"/>
            <a:headEnd/>
            <a:tailEnd/>
          </a:ln>
        </p:spPr>
        <p:txBody>
          <a:bodyPr/>
          <a:lstStyle/>
          <a:p>
            <a:pPr algn="ctr"/>
            <a:r>
              <a:rPr lang="en-US" sz="5400">
                <a:solidFill>
                  <a:srgbClr val="000000"/>
                </a:solidFill>
              </a:rPr>
              <a:t>What is it?</a:t>
            </a:r>
          </a:p>
        </p:txBody>
      </p:sp>
      <p:sp>
        <p:nvSpPr>
          <p:cNvPr id="22535" name="AutoShape 7"/>
          <p:cNvSpPr>
            <a:spLocks noChangeArrowheads="1"/>
          </p:cNvSpPr>
          <p:nvPr/>
        </p:nvSpPr>
        <p:spPr bwMode="auto">
          <a:xfrm>
            <a:off x="304800" y="1600200"/>
            <a:ext cx="4572000" cy="1295400"/>
          </a:xfrm>
          <a:prstGeom prst="wedgeRoundRectCallout">
            <a:avLst>
              <a:gd name="adj1" fmla="val 77829"/>
              <a:gd name="adj2" fmla="val 32977"/>
              <a:gd name="adj3" fmla="val 16667"/>
            </a:avLst>
          </a:prstGeom>
          <a:solidFill>
            <a:srgbClr val="FFFF99"/>
          </a:solidFill>
          <a:ln w="9525">
            <a:solidFill>
              <a:srgbClr val="000000"/>
            </a:solidFill>
            <a:miter lim="800000"/>
            <a:headEnd/>
            <a:tailEnd/>
          </a:ln>
        </p:spPr>
        <p:txBody>
          <a:bodyPr/>
          <a:lstStyle/>
          <a:p>
            <a:pPr algn="ctr"/>
            <a:r>
              <a:rPr lang="en-US" sz="5400" b="1">
                <a:solidFill>
                  <a:srgbClr val="000000"/>
                </a:solidFill>
              </a:rPr>
              <a:t>What is it?</a:t>
            </a:r>
          </a:p>
        </p:txBody>
      </p:sp>
    </p:spTree>
  </p:cSld>
  <p:clrMapOvr>
    <a:masterClrMapping/>
  </p:clrMapOvr>
  <p:transition spd="slow" advClick="0">
    <p:cut/>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body" idx="4294967295"/>
          </p:nvPr>
        </p:nvSpPr>
        <p:spPr>
          <a:xfrm>
            <a:off x="152400" y="228600"/>
            <a:ext cx="8229600" cy="685800"/>
          </a:xfrm>
        </p:spPr>
        <p:txBody>
          <a:bodyPr/>
          <a:lstStyle/>
          <a:p>
            <a:pPr eaLnBrk="1" hangingPunct="1">
              <a:buFontTx/>
              <a:buNone/>
            </a:pPr>
            <a:r>
              <a:rPr lang="en-US" sz="4000" b="1">
                <a:solidFill>
                  <a:srgbClr val="000000"/>
                </a:solidFill>
              </a:rPr>
              <a:t>   Moses said to them,    </a:t>
            </a:r>
          </a:p>
        </p:txBody>
      </p:sp>
      <p:pic>
        <p:nvPicPr>
          <p:cNvPr id="23555" name="Picture 3" descr="ts?t=11726499353546131844&amp;pid=23296&amp;ppid=5"/>
          <p:cNvPicPr>
            <a:picLocks noChangeAspect="1" noChangeArrowheads="1"/>
          </p:cNvPicPr>
          <p:nvPr/>
        </p:nvPicPr>
        <p:blipFill>
          <a:blip r:embed="rId2" cstate="print"/>
          <a:srcRect/>
          <a:stretch>
            <a:fillRect/>
          </a:stretch>
        </p:blipFill>
        <p:spPr bwMode="auto">
          <a:xfrm>
            <a:off x="457200" y="1066800"/>
            <a:ext cx="1828800" cy="3124200"/>
          </a:xfrm>
          <a:prstGeom prst="rect">
            <a:avLst/>
          </a:prstGeom>
          <a:noFill/>
          <a:ln w="9525">
            <a:noFill/>
            <a:miter lim="800000"/>
            <a:headEnd/>
            <a:tailEnd/>
          </a:ln>
        </p:spPr>
      </p:pic>
      <p:sp>
        <p:nvSpPr>
          <p:cNvPr id="23556" name="AutoShape 4"/>
          <p:cNvSpPr>
            <a:spLocks noChangeArrowheads="1"/>
          </p:cNvSpPr>
          <p:nvPr/>
        </p:nvSpPr>
        <p:spPr bwMode="auto">
          <a:xfrm>
            <a:off x="4191000" y="990600"/>
            <a:ext cx="4953000" cy="2590800"/>
          </a:xfrm>
          <a:prstGeom prst="wedgeRoundRectCallout">
            <a:avLst>
              <a:gd name="adj1" fmla="val -93231"/>
              <a:gd name="adj2" fmla="val -24972"/>
              <a:gd name="adj3" fmla="val 16667"/>
            </a:avLst>
          </a:prstGeom>
          <a:solidFill>
            <a:srgbClr val="00B050"/>
          </a:solidFill>
          <a:ln w="9525">
            <a:solidFill>
              <a:srgbClr val="000000"/>
            </a:solidFill>
            <a:miter lim="800000"/>
            <a:headEnd/>
            <a:tailEnd/>
          </a:ln>
        </p:spPr>
        <p:txBody>
          <a:bodyPr/>
          <a:lstStyle/>
          <a:p>
            <a:pPr algn="ctr">
              <a:spcBef>
                <a:spcPct val="20000"/>
              </a:spcBef>
            </a:pPr>
            <a:r>
              <a:rPr lang="en-US" sz="4000" b="1">
                <a:solidFill>
                  <a:srgbClr val="000000"/>
                </a:solidFill>
              </a:rPr>
              <a:t>It is the bread the LORD has given you to eat.</a:t>
            </a:r>
          </a:p>
        </p:txBody>
      </p:sp>
      <p:pic>
        <p:nvPicPr>
          <p:cNvPr id="23557" name="Picture 4" descr="MPj0436546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0800" y="3810000"/>
            <a:ext cx="5105400" cy="2749550"/>
          </a:xfrm>
          <a:prstGeom prst="rect">
            <a:avLst/>
          </a:prstGeom>
          <a:noFill/>
          <a:ln w="9525">
            <a:noFill/>
            <a:miter lim="800000"/>
            <a:headEnd/>
            <a:tailEnd/>
          </a:ln>
        </p:spPr>
      </p:pic>
    </p:spTree>
  </p:cSld>
  <p:clrMapOvr>
    <a:masterClrMapping/>
  </p:clrMapOvr>
  <p:transition spd="slow" advClick="0">
    <p:cut/>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24578" name="Picture 3" descr="ts?t=11726499353546131844&amp;pid=23296&amp;ppid=5"/>
          <p:cNvPicPr>
            <a:picLocks noChangeAspect="1" noChangeArrowheads="1"/>
          </p:cNvPicPr>
          <p:nvPr/>
        </p:nvPicPr>
        <p:blipFill>
          <a:blip r:embed="rId3" cstate="print"/>
          <a:srcRect/>
          <a:stretch>
            <a:fillRect/>
          </a:stretch>
        </p:blipFill>
        <p:spPr bwMode="auto">
          <a:xfrm>
            <a:off x="457200" y="1143000"/>
            <a:ext cx="1828800" cy="3124200"/>
          </a:xfrm>
          <a:prstGeom prst="rect">
            <a:avLst/>
          </a:prstGeom>
          <a:noFill/>
          <a:ln w="9525">
            <a:noFill/>
            <a:miter lim="800000"/>
            <a:headEnd/>
            <a:tailEnd/>
          </a:ln>
        </p:spPr>
      </p:pic>
      <p:sp>
        <p:nvSpPr>
          <p:cNvPr id="24579" name="AutoShape 4"/>
          <p:cNvSpPr>
            <a:spLocks noChangeArrowheads="1"/>
          </p:cNvSpPr>
          <p:nvPr/>
        </p:nvSpPr>
        <p:spPr bwMode="auto">
          <a:xfrm>
            <a:off x="3733800" y="152400"/>
            <a:ext cx="5181600" cy="5410200"/>
          </a:xfrm>
          <a:prstGeom prst="wedgeRoundRectCallout">
            <a:avLst>
              <a:gd name="adj1" fmla="val -90153"/>
              <a:gd name="adj2" fmla="val -19718"/>
              <a:gd name="adj3" fmla="val 16667"/>
            </a:avLst>
          </a:prstGeom>
          <a:solidFill>
            <a:srgbClr val="FFC000"/>
          </a:solidFill>
          <a:ln w="9525">
            <a:solidFill>
              <a:srgbClr val="000000"/>
            </a:solidFill>
            <a:miter lim="800000"/>
            <a:headEnd/>
            <a:tailEnd/>
          </a:ln>
        </p:spPr>
        <p:txBody>
          <a:bodyPr/>
          <a:lstStyle/>
          <a:p>
            <a:pPr algn="ctr">
              <a:spcBef>
                <a:spcPts val="0"/>
              </a:spcBef>
            </a:pPr>
            <a:r>
              <a:rPr lang="en-US" sz="3600" b="1" dirty="0">
                <a:solidFill>
                  <a:srgbClr val="000000"/>
                </a:solidFill>
              </a:rPr>
              <a:t>This is what the LORD has commanded: 'Everyone is to gather as much as they need. Take an </a:t>
            </a:r>
            <a:r>
              <a:rPr lang="en-US" sz="3600" b="1" dirty="0" err="1">
                <a:solidFill>
                  <a:srgbClr val="000000"/>
                </a:solidFill>
              </a:rPr>
              <a:t>omer</a:t>
            </a:r>
            <a:r>
              <a:rPr lang="en-US" sz="3600" b="1" dirty="0">
                <a:solidFill>
                  <a:srgbClr val="000000"/>
                </a:solidFill>
              </a:rPr>
              <a:t> for each person you have in your tent.'</a:t>
            </a:r>
          </a:p>
        </p:txBody>
      </p:sp>
      <p:pic>
        <p:nvPicPr>
          <p:cNvPr id="24580" name="Picture 5" descr="j023343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00200" y="3810000"/>
            <a:ext cx="2208213" cy="2770188"/>
          </a:xfrm>
          <a:prstGeom prst="rect">
            <a:avLst/>
          </a:prstGeom>
          <a:noFill/>
          <a:ln w="9525">
            <a:noFill/>
            <a:miter lim="800000"/>
            <a:headEnd/>
            <a:tailEnd/>
          </a:ln>
        </p:spPr>
      </p:pic>
    </p:spTree>
  </p:cSld>
  <p:clrMapOvr>
    <a:masterClrMapping/>
  </p:clrMapOvr>
  <p:transition spd="slow" advClick="0">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ChangeArrowheads="1"/>
          </p:cNvSpPr>
          <p:nvPr/>
        </p:nvSpPr>
        <p:spPr bwMode="auto">
          <a:xfrm>
            <a:off x="0" y="0"/>
            <a:ext cx="9144000" cy="6858000"/>
          </a:xfrm>
          <a:prstGeom prst="rect">
            <a:avLst/>
          </a:prstGeom>
          <a:solidFill>
            <a:srgbClr val="FFFF99"/>
          </a:solidFill>
          <a:ln w="9525">
            <a:solidFill>
              <a:srgbClr val="000000"/>
            </a:solidFill>
            <a:miter lim="800000"/>
            <a:headEnd/>
            <a:tailEnd/>
          </a:ln>
        </p:spPr>
        <p:txBody>
          <a:bodyPr wrap="none" anchor="ctr"/>
          <a:lstStyle/>
          <a:p>
            <a:pPr eaLnBrk="0" hangingPunct="0"/>
            <a:endParaRPr lang="en-US"/>
          </a:p>
        </p:txBody>
      </p:sp>
      <p:sp>
        <p:nvSpPr>
          <p:cNvPr id="25603" name="Rectangle 2"/>
          <p:cNvSpPr>
            <a:spLocks noGrp="1" noChangeArrowheads="1"/>
          </p:cNvSpPr>
          <p:nvPr>
            <p:ph type="body" idx="4294967295"/>
          </p:nvPr>
        </p:nvSpPr>
        <p:spPr>
          <a:xfrm>
            <a:off x="0" y="304800"/>
            <a:ext cx="9144000" cy="2846388"/>
          </a:xfrm>
        </p:spPr>
        <p:txBody>
          <a:bodyPr/>
          <a:lstStyle/>
          <a:p>
            <a:pPr marL="4763" indent="-4763" algn="ctr" eaLnBrk="1" hangingPunct="1">
              <a:lnSpc>
                <a:spcPct val="80000"/>
              </a:lnSpc>
              <a:buFontTx/>
              <a:buNone/>
            </a:pPr>
            <a:r>
              <a:rPr lang="en-US" sz="3600" b="1" dirty="0">
                <a:solidFill>
                  <a:srgbClr val="000000"/>
                </a:solidFill>
                <a:latin typeface="Cambria" pitchFamily="18" charset="0"/>
              </a:rPr>
              <a:t>    The Israelites did as they were told; some gathered much, some little. And when they measured it by the </a:t>
            </a:r>
            <a:r>
              <a:rPr lang="en-US" sz="3600" b="1" dirty="0" err="1">
                <a:solidFill>
                  <a:srgbClr val="000000"/>
                </a:solidFill>
                <a:latin typeface="Cambria" pitchFamily="18" charset="0"/>
              </a:rPr>
              <a:t>omer</a:t>
            </a:r>
            <a:r>
              <a:rPr lang="en-US" sz="3600" b="1" dirty="0">
                <a:solidFill>
                  <a:srgbClr val="000000"/>
                </a:solidFill>
                <a:latin typeface="Cambria" pitchFamily="18" charset="0"/>
              </a:rPr>
              <a:t>, the one who gathered much did not have too much, and the one who gathered little did not have too little. </a:t>
            </a:r>
          </a:p>
        </p:txBody>
      </p:sp>
      <p:pic>
        <p:nvPicPr>
          <p:cNvPr id="25604" name="Picture 3" descr="ts?t=11726499353546131844&amp;pid=23296&amp;ppid=5"/>
          <p:cNvPicPr>
            <a:picLocks noChangeAspect="1" noChangeArrowheads="1"/>
          </p:cNvPicPr>
          <p:nvPr/>
        </p:nvPicPr>
        <p:blipFill>
          <a:blip r:embed="rId2" cstate="print"/>
          <a:srcRect/>
          <a:stretch>
            <a:fillRect/>
          </a:stretch>
        </p:blipFill>
        <p:spPr bwMode="auto">
          <a:xfrm>
            <a:off x="6858000" y="3429000"/>
            <a:ext cx="2057400" cy="3124200"/>
          </a:xfrm>
          <a:prstGeom prst="rect">
            <a:avLst/>
          </a:prstGeom>
          <a:noFill/>
          <a:ln w="9525">
            <a:noFill/>
            <a:miter lim="800000"/>
            <a:headEnd/>
            <a:tailEnd/>
          </a:ln>
        </p:spPr>
      </p:pic>
      <p:pic>
        <p:nvPicPr>
          <p:cNvPr id="25605" name="Picture 5" descr="j023343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800" y="3810000"/>
            <a:ext cx="2208213" cy="2770188"/>
          </a:xfrm>
          <a:prstGeom prst="rect">
            <a:avLst/>
          </a:prstGeom>
          <a:noFill/>
          <a:ln w="9525">
            <a:noFill/>
            <a:miter lim="800000"/>
            <a:headEnd/>
            <a:tailEnd/>
          </a:ln>
        </p:spPr>
      </p:pic>
    </p:spTree>
  </p:cSld>
  <p:clrMapOvr>
    <a:masterClrMapping/>
  </p:clrMapOvr>
  <p:transition spd="slow" advClick="0">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nvSpPr>
        <p:spPr bwMode="auto">
          <a:xfrm>
            <a:off x="0" y="0"/>
            <a:ext cx="9144000" cy="6858000"/>
          </a:xfrm>
          <a:prstGeom prst="rect">
            <a:avLst/>
          </a:prstGeom>
          <a:solidFill>
            <a:srgbClr val="FFFF99"/>
          </a:solidFill>
          <a:ln w="9525">
            <a:solidFill>
              <a:srgbClr val="000000"/>
            </a:solidFill>
            <a:miter lim="800000"/>
            <a:headEnd/>
            <a:tailEnd/>
          </a:ln>
        </p:spPr>
        <p:txBody>
          <a:bodyPr wrap="none" anchor="ctr"/>
          <a:lstStyle/>
          <a:p>
            <a:pPr eaLnBrk="0" hangingPunct="0"/>
            <a:endParaRPr lang="en-US"/>
          </a:p>
        </p:txBody>
      </p:sp>
      <p:sp>
        <p:nvSpPr>
          <p:cNvPr id="26627" name="Rectangle 2"/>
          <p:cNvSpPr>
            <a:spLocks noGrp="1" noChangeArrowheads="1"/>
          </p:cNvSpPr>
          <p:nvPr>
            <p:ph type="body" idx="4294967295"/>
          </p:nvPr>
        </p:nvSpPr>
        <p:spPr>
          <a:xfrm>
            <a:off x="0" y="304800"/>
            <a:ext cx="9144000" cy="1905000"/>
          </a:xfrm>
        </p:spPr>
        <p:txBody>
          <a:bodyPr/>
          <a:lstStyle/>
          <a:p>
            <a:pPr marL="0" indent="0" algn="ctr" eaLnBrk="1" hangingPunct="1">
              <a:lnSpc>
                <a:spcPct val="80000"/>
              </a:lnSpc>
              <a:buFontTx/>
              <a:buNone/>
            </a:pPr>
            <a:r>
              <a:rPr lang="en-US" sz="4000" b="1" dirty="0">
                <a:solidFill>
                  <a:srgbClr val="000000"/>
                </a:solidFill>
              </a:rPr>
              <a:t>Everyone had gathered just as much </a:t>
            </a:r>
          </a:p>
          <a:p>
            <a:pPr marL="0" indent="0" algn="ctr" eaLnBrk="1" hangingPunct="1">
              <a:lnSpc>
                <a:spcPct val="80000"/>
              </a:lnSpc>
              <a:buFontTx/>
              <a:buNone/>
            </a:pPr>
            <a:r>
              <a:rPr lang="en-US" sz="4000" b="1" dirty="0">
                <a:solidFill>
                  <a:srgbClr val="000000"/>
                </a:solidFill>
              </a:rPr>
              <a:t>as they needed. </a:t>
            </a:r>
          </a:p>
          <a:p>
            <a:pPr marL="0" indent="0" algn="ctr" eaLnBrk="1" hangingPunct="1">
              <a:lnSpc>
                <a:spcPct val="80000"/>
              </a:lnSpc>
              <a:buFontTx/>
              <a:buNone/>
            </a:pPr>
            <a:r>
              <a:rPr lang="en-US" sz="4000" b="1" dirty="0">
                <a:solidFill>
                  <a:srgbClr val="000000"/>
                </a:solidFill>
              </a:rPr>
              <a:t>Then Moses said to them,</a:t>
            </a:r>
          </a:p>
        </p:txBody>
      </p:sp>
      <p:pic>
        <p:nvPicPr>
          <p:cNvPr id="26628" name="Picture 3" descr="ts?t=11726499353546131844&amp;pid=23296&amp;ppid=5"/>
          <p:cNvPicPr>
            <a:picLocks noChangeAspect="1" noChangeArrowheads="1"/>
          </p:cNvPicPr>
          <p:nvPr/>
        </p:nvPicPr>
        <p:blipFill>
          <a:blip r:embed="rId2" cstate="print"/>
          <a:srcRect/>
          <a:stretch>
            <a:fillRect/>
          </a:stretch>
        </p:blipFill>
        <p:spPr bwMode="auto">
          <a:xfrm>
            <a:off x="6858000" y="3429000"/>
            <a:ext cx="2057400" cy="3124200"/>
          </a:xfrm>
          <a:prstGeom prst="rect">
            <a:avLst/>
          </a:prstGeom>
          <a:noFill/>
          <a:ln w="9525">
            <a:noFill/>
            <a:miter lim="800000"/>
            <a:headEnd/>
            <a:tailEnd/>
          </a:ln>
        </p:spPr>
      </p:pic>
      <p:sp>
        <p:nvSpPr>
          <p:cNvPr id="82948" name="AutoShape 4"/>
          <p:cNvSpPr>
            <a:spLocks noChangeArrowheads="1"/>
          </p:cNvSpPr>
          <p:nvPr/>
        </p:nvSpPr>
        <p:spPr bwMode="auto">
          <a:xfrm>
            <a:off x="0" y="2362200"/>
            <a:ext cx="9144000" cy="914400"/>
          </a:xfrm>
          <a:prstGeom prst="wedgeRoundRectCallout">
            <a:avLst>
              <a:gd name="adj1" fmla="val 31931"/>
              <a:gd name="adj2" fmla="val 122588"/>
              <a:gd name="adj3" fmla="val 16667"/>
            </a:avLst>
          </a:prstGeom>
          <a:solidFill>
            <a:srgbClr val="CCCCFF"/>
          </a:solidFill>
          <a:ln w="9525">
            <a:solidFill>
              <a:srgbClr val="000000"/>
            </a:solidFill>
            <a:miter lim="800000"/>
            <a:headEnd/>
            <a:tailEnd/>
          </a:ln>
        </p:spPr>
        <p:txBody>
          <a:bodyPr/>
          <a:lstStyle/>
          <a:p>
            <a:r>
              <a:rPr lang="en-US" sz="3600" b="1" dirty="0">
                <a:solidFill>
                  <a:srgbClr val="000000"/>
                </a:solidFill>
              </a:rPr>
              <a:t>No one is to keep any of it until morning.</a:t>
            </a:r>
          </a:p>
        </p:txBody>
      </p:sp>
      <p:pic>
        <p:nvPicPr>
          <p:cNvPr id="26630" name="Picture 5" descr="j023343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800" y="3810000"/>
            <a:ext cx="2208213" cy="2770188"/>
          </a:xfrm>
          <a:prstGeom prst="rect">
            <a:avLst/>
          </a:prstGeom>
          <a:noFill/>
          <a:ln w="9525">
            <a:noFill/>
            <a:miter lim="800000"/>
            <a:headEnd/>
            <a:tailEnd/>
          </a:ln>
        </p:spPr>
      </p:pic>
    </p:spTree>
  </p:cSld>
  <p:clrMapOvr>
    <a:masterClrMapping/>
  </p:clrMapOvr>
  <p:transition spd="slow" advClick="0">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9"/>
          <p:cNvSpPr>
            <a:spLocks noChangeArrowheads="1"/>
          </p:cNvSpPr>
          <p:nvPr/>
        </p:nvSpPr>
        <p:spPr bwMode="auto">
          <a:xfrm>
            <a:off x="0" y="0"/>
            <a:ext cx="9144000" cy="6858000"/>
          </a:xfrm>
          <a:prstGeom prst="rect">
            <a:avLst/>
          </a:prstGeom>
          <a:gradFill rotWithShape="1">
            <a:gsLst>
              <a:gs pos="0">
                <a:srgbClr val="996633"/>
              </a:gs>
              <a:gs pos="100000">
                <a:srgbClr val="472F18"/>
              </a:gs>
            </a:gsLst>
            <a:lin ang="2700000" scaled="1"/>
          </a:gradFill>
          <a:ln w="9525">
            <a:solidFill>
              <a:srgbClr val="000000"/>
            </a:solidFill>
            <a:miter lim="800000"/>
            <a:headEnd/>
            <a:tailEnd/>
          </a:ln>
        </p:spPr>
        <p:txBody>
          <a:bodyPr wrap="none" anchor="ctr"/>
          <a:lstStyle/>
          <a:p>
            <a:pPr eaLnBrk="0" hangingPunct="0"/>
            <a:endParaRPr lang="en-US"/>
          </a:p>
        </p:txBody>
      </p:sp>
      <p:pic>
        <p:nvPicPr>
          <p:cNvPr id="27651" name="Picture 6" descr="MPj0430481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2600" y="228600"/>
            <a:ext cx="2895600" cy="2895600"/>
          </a:xfrm>
          <a:prstGeom prst="rect">
            <a:avLst/>
          </a:prstGeom>
          <a:noFill/>
          <a:ln w="9525">
            <a:noFill/>
            <a:miter lim="800000"/>
            <a:headEnd/>
            <a:tailEnd/>
          </a:ln>
        </p:spPr>
      </p:pic>
      <p:sp>
        <p:nvSpPr>
          <p:cNvPr id="27652" name="Rectangle 2"/>
          <p:cNvSpPr>
            <a:spLocks noGrp="1" noChangeArrowheads="1"/>
          </p:cNvSpPr>
          <p:nvPr>
            <p:ph type="body" idx="4294967295"/>
          </p:nvPr>
        </p:nvSpPr>
        <p:spPr>
          <a:xfrm>
            <a:off x="0" y="304800"/>
            <a:ext cx="4572000" cy="5638800"/>
          </a:xfrm>
        </p:spPr>
        <p:txBody>
          <a:bodyPr/>
          <a:lstStyle/>
          <a:p>
            <a:pPr marL="0" indent="0" algn="ctr" eaLnBrk="1" hangingPunct="1">
              <a:spcBef>
                <a:spcPts val="0"/>
              </a:spcBef>
              <a:buFontTx/>
              <a:buNone/>
              <a:defRPr/>
            </a:pPr>
            <a:r>
              <a:rPr lang="en-US" sz="4000" b="1" dirty="0">
                <a:solidFill>
                  <a:srgbClr val="FFC000"/>
                </a:solidFill>
                <a:effectLst>
                  <a:outerShdw blurRad="38100" dist="38100" dir="2700000" algn="tl">
                    <a:srgbClr val="000000">
                      <a:alpha val="43137"/>
                    </a:srgbClr>
                  </a:outerShdw>
                </a:effectLst>
                <a:latin typeface="CarnegieCondensed" pitchFamily="2" charset="0"/>
              </a:rPr>
              <a:t>   However, some of them paid no attention to Moses; they kept part of it until morning, but it was full of maggots and began to smell.</a:t>
            </a:r>
          </a:p>
          <a:p>
            <a:pPr marL="4763" indent="-4763" algn="ctr" eaLnBrk="1" hangingPunct="1">
              <a:lnSpc>
                <a:spcPct val="80000"/>
              </a:lnSpc>
              <a:buFontTx/>
              <a:buNone/>
              <a:defRPr/>
            </a:pPr>
            <a:r>
              <a:rPr lang="en-US" sz="4000" b="1" dirty="0">
                <a:solidFill>
                  <a:srgbClr val="FFC000"/>
                </a:solidFill>
                <a:effectLst>
                  <a:outerShdw blurRad="38100" dist="38100" dir="2700000" algn="tl">
                    <a:srgbClr val="000000">
                      <a:alpha val="43137"/>
                    </a:srgbClr>
                  </a:outerShdw>
                </a:effectLst>
                <a:latin typeface="CarnegieCondensed" pitchFamily="2" charset="0"/>
              </a:rPr>
              <a:t> So Moses was angry with them.</a:t>
            </a:r>
            <a:endParaRPr lang="en-US" sz="4000" b="1" dirty="0">
              <a:solidFill>
                <a:srgbClr val="FFC000"/>
              </a:solidFill>
              <a:effectLst>
                <a:outerShdw blurRad="38100" dist="38100" dir="2700000" algn="tl">
                  <a:srgbClr val="000000">
                    <a:alpha val="43137"/>
                  </a:srgbClr>
                </a:outerShdw>
              </a:effectLst>
            </a:endParaRPr>
          </a:p>
        </p:txBody>
      </p:sp>
      <p:pic>
        <p:nvPicPr>
          <p:cNvPr id="27653" name="Picture 3" descr="j0228899"/>
          <p:cNvPicPr>
            <a:picLocks noChangeAspect="1" noChangeArrowheads="1"/>
          </p:cNvPicPr>
          <p:nvPr/>
        </p:nvPicPr>
        <p:blipFill>
          <a:blip r:embed="rId3" cstate="print"/>
          <a:srcRect/>
          <a:stretch>
            <a:fillRect/>
          </a:stretch>
        </p:blipFill>
        <p:spPr bwMode="auto">
          <a:xfrm>
            <a:off x="4495800" y="2484438"/>
            <a:ext cx="5057775" cy="4373562"/>
          </a:xfrm>
          <a:prstGeom prst="rect">
            <a:avLst/>
          </a:prstGeom>
          <a:noFill/>
          <a:ln w="9525">
            <a:noFill/>
            <a:miter lim="800000"/>
            <a:headEnd/>
            <a:tailEnd/>
          </a:ln>
        </p:spPr>
      </p:pic>
      <p:pic>
        <p:nvPicPr>
          <p:cNvPr id="27654" name="Picture 4" descr="j029004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3600" y="2895600"/>
            <a:ext cx="2438400" cy="2154238"/>
          </a:xfrm>
          <a:prstGeom prst="rect">
            <a:avLst/>
          </a:prstGeom>
          <a:noFill/>
          <a:ln w="9525">
            <a:noFill/>
            <a:miter lim="800000"/>
            <a:headEnd/>
            <a:tailEnd/>
          </a:ln>
        </p:spPr>
      </p:pic>
      <p:pic>
        <p:nvPicPr>
          <p:cNvPr id="26631" name="Picture 5" descr="MCj0232246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12125" y="3657600"/>
            <a:ext cx="2063750" cy="831850"/>
          </a:xfrm>
          <a:prstGeom prst="rect">
            <a:avLst/>
          </a:prstGeom>
          <a:noFill/>
          <a:ln w="9525">
            <a:noFill/>
            <a:miter lim="800000"/>
            <a:headEnd/>
            <a:tailEnd/>
          </a:ln>
        </p:spPr>
      </p:pic>
    </p:spTree>
  </p:cSld>
  <p:clrMapOvr>
    <a:masterClrMapping/>
  </p:clrMapOvr>
  <p:transition spd="slow" advClick="0">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MPj0433395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8686800"/>
          </a:xfrm>
          <a:prstGeom prst="rect">
            <a:avLst/>
          </a:prstGeom>
          <a:noFill/>
          <a:ln w="9525">
            <a:noFill/>
            <a:miter lim="800000"/>
            <a:headEnd/>
            <a:tailEnd/>
          </a:ln>
        </p:spPr>
      </p:pic>
      <p:sp>
        <p:nvSpPr>
          <p:cNvPr id="28675" name="Rectangle 2"/>
          <p:cNvSpPr>
            <a:spLocks noGrp="1" noChangeArrowheads="1"/>
          </p:cNvSpPr>
          <p:nvPr>
            <p:ph type="body" idx="4294967295"/>
          </p:nvPr>
        </p:nvSpPr>
        <p:spPr>
          <a:xfrm>
            <a:off x="1676400" y="152400"/>
            <a:ext cx="7467600" cy="2667000"/>
          </a:xfrm>
        </p:spPr>
        <p:txBody>
          <a:bodyPr/>
          <a:lstStyle/>
          <a:p>
            <a:pPr marL="174625" indent="-4763" algn="ctr" eaLnBrk="1" hangingPunct="1">
              <a:lnSpc>
                <a:spcPct val="90000"/>
              </a:lnSpc>
              <a:buFontTx/>
              <a:buNone/>
            </a:pPr>
            <a:r>
              <a:rPr lang="en-US" sz="3600" b="1" dirty="0">
                <a:solidFill>
                  <a:srgbClr val="000000"/>
                </a:solidFill>
              </a:rPr>
              <a:t>E</a:t>
            </a:r>
            <a:r>
              <a:rPr lang="en-US" sz="3600" b="1" dirty="0">
                <a:solidFill>
                  <a:srgbClr val="000000"/>
                </a:solidFill>
                <a:latin typeface="Candara" pitchFamily="34" charset="0"/>
              </a:rPr>
              <a:t>ach morning everyone gathered as much as they needed, and when the sun grew hot, it melted away. </a:t>
            </a:r>
          </a:p>
        </p:txBody>
      </p:sp>
      <p:grpSp>
        <p:nvGrpSpPr>
          <p:cNvPr id="2" name="Group 4"/>
          <p:cNvGrpSpPr>
            <a:grpSpLocks/>
          </p:cNvGrpSpPr>
          <p:nvPr/>
        </p:nvGrpSpPr>
        <p:grpSpPr bwMode="auto">
          <a:xfrm>
            <a:off x="0" y="3810000"/>
            <a:ext cx="8534400" cy="3721100"/>
            <a:chOff x="0" y="2832"/>
            <a:chExt cx="5376" cy="2344"/>
          </a:xfrm>
        </p:grpSpPr>
        <p:pic>
          <p:nvPicPr>
            <p:cNvPr id="28678" name="Picture 20" descr="MCj04363870000[1]"/>
            <p:cNvPicPr>
              <a:picLocks noChangeAspect="1" noChangeArrowheads="1"/>
            </p:cNvPicPr>
            <p:nvPr/>
          </p:nvPicPr>
          <p:blipFill>
            <a:blip r:embed="rId3" cstate="print"/>
            <a:srcRect/>
            <a:stretch>
              <a:fillRect/>
            </a:stretch>
          </p:blipFill>
          <p:spPr bwMode="auto">
            <a:xfrm>
              <a:off x="1104" y="3600"/>
              <a:ext cx="1152" cy="1096"/>
            </a:xfrm>
            <a:prstGeom prst="rect">
              <a:avLst/>
            </a:prstGeom>
            <a:noFill/>
            <a:ln w="9525">
              <a:noFill/>
              <a:miter lim="800000"/>
              <a:headEnd/>
              <a:tailEnd/>
            </a:ln>
          </p:spPr>
        </p:pic>
        <p:pic>
          <p:nvPicPr>
            <p:cNvPr id="28679" name="Picture 21" descr="MCj04363870000[1]"/>
            <p:cNvPicPr>
              <a:picLocks noChangeAspect="1" noChangeArrowheads="1"/>
            </p:cNvPicPr>
            <p:nvPr/>
          </p:nvPicPr>
          <p:blipFill>
            <a:blip r:embed="rId3" cstate="print"/>
            <a:srcRect/>
            <a:stretch>
              <a:fillRect/>
            </a:stretch>
          </p:blipFill>
          <p:spPr bwMode="auto">
            <a:xfrm>
              <a:off x="144" y="4080"/>
              <a:ext cx="1152" cy="1096"/>
            </a:xfrm>
            <a:prstGeom prst="rect">
              <a:avLst/>
            </a:prstGeom>
            <a:noFill/>
            <a:ln w="9525">
              <a:noFill/>
              <a:miter lim="800000"/>
              <a:headEnd/>
              <a:tailEnd/>
            </a:ln>
          </p:spPr>
        </p:pic>
        <p:pic>
          <p:nvPicPr>
            <p:cNvPr id="28680" name="Picture 22" descr="MCj04363870000[1]"/>
            <p:cNvPicPr>
              <a:picLocks noChangeAspect="1" noChangeArrowheads="1"/>
            </p:cNvPicPr>
            <p:nvPr/>
          </p:nvPicPr>
          <p:blipFill>
            <a:blip r:embed="rId3" cstate="print"/>
            <a:srcRect/>
            <a:stretch>
              <a:fillRect/>
            </a:stretch>
          </p:blipFill>
          <p:spPr bwMode="auto">
            <a:xfrm>
              <a:off x="816" y="3072"/>
              <a:ext cx="1152" cy="1096"/>
            </a:xfrm>
            <a:prstGeom prst="rect">
              <a:avLst/>
            </a:prstGeom>
            <a:noFill/>
            <a:ln w="9525">
              <a:noFill/>
              <a:miter lim="800000"/>
              <a:headEnd/>
              <a:tailEnd/>
            </a:ln>
          </p:spPr>
        </p:pic>
        <p:pic>
          <p:nvPicPr>
            <p:cNvPr id="28681" name="Picture 23" descr="MCj04363870000[1]"/>
            <p:cNvPicPr>
              <a:picLocks noChangeAspect="1" noChangeArrowheads="1"/>
            </p:cNvPicPr>
            <p:nvPr/>
          </p:nvPicPr>
          <p:blipFill>
            <a:blip r:embed="rId3" cstate="print"/>
            <a:srcRect/>
            <a:stretch>
              <a:fillRect/>
            </a:stretch>
          </p:blipFill>
          <p:spPr bwMode="auto">
            <a:xfrm>
              <a:off x="0" y="3408"/>
              <a:ext cx="1152" cy="1096"/>
            </a:xfrm>
            <a:prstGeom prst="rect">
              <a:avLst/>
            </a:prstGeom>
            <a:noFill/>
            <a:ln w="9525">
              <a:noFill/>
              <a:miter lim="800000"/>
              <a:headEnd/>
              <a:tailEnd/>
            </a:ln>
          </p:spPr>
        </p:pic>
        <p:pic>
          <p:nvPicPr>
            <p:cNvPr id="28682" name="Picture 24" descr="MCj04363870000[1]"/>
            <p:cNvPicPr>
              <a:picLocks noChangeAspect="1" noChangeArrowheads="1"/>
            </p:cNvPicPr>
            <p:nvPr/>
          </p:nvPicPr>
          <p:blipFill>
            <a:blip r:embed="rId3" cstate="print"/>
            <a:srcRect/>
            <a:stretch>
              <a:fillRect/>
            </a:stretch>
          </p:blipFill>
          <p:spPr bwMode="auto">
            <a:xfrm>
              <a:off x="2064" y="3224"/>
              <a:ext cx="1152" cy="1096"/>
            </a:xfrm>
            <a:prstGeom prst="rect">
              <a:avLst/>
            </a:prstGeom>
            <a:noFill/>
            <a:ln w="9525">
              <a:noFill/>
              <a:miter lim="800000"/>
              <a:headEnd/>
              <a:tailEnd/>
            </a:ln>
          </p:spPr>
        </p:pic>
        <p:pic>
          <p:nvPicPr>
            <p:cNvPr id="28683" name="Picture 25" descr="MCj04363870000[1]"/>
            <p:cNvPicPr>
              <a:picLocks noChangeAspect="1" noChangeArrowheads="1"/>
            </p:cNvPicPr>
            <p:nvPr/>
          </p:nvPicPr>
          <p:blipFill>
            <a:blip r:embed="rId3" cstate="print"/>
            <a:srcRect/>
            <a:stretch>
              <a:fillRect/>
            </a:stretch>
          </p:blipFill>
          <p:spPr bwMode="auto">
            <a:xfrm>
              <a:off x="3600" y="3772"/>
              <a:ext cx="1152" cy="1096"/>
            </a:xfrm>
            <a:prstGeom prst="rect">
              <a:avLst/>
            </a:prstGeom>
            <a:noFill/>
            <a:ln w="9525">
              <a:noFill/>
              <a:miter lim="800000"/>
              <a:headEnd/>
              <a:tailEnd/>
            </a:ln>
          </p:spPr>
        </p:pic>
        <p:pic>
          <p:nvPicPr>
            <p:cNvPr id="28684" name="Picture 26" descr="MCj04363870000[1]"/>
            <p:cNvPicPr>
              <a:picLocks noChangeAspect="1" noChangeArrowheads="1"/>
            </p:cNvPicPr>
            <p:nvPr/>
          </p:nvPicPr>
          <p:blipFill>
            <a:blip r:embed="rId3" cstate="print"/>
            <a:srcRect/>
            <a:stretch>
              <a:fillRect/>
            </a:stretch>
          </p:blipFill>
          <p:spPr bwMode="auto">
            <a:xfrm>
              <a:off x="4224" y="2832"/>
              <a:ext cx="1152" cy="1096"/>
            </a:xfrm>
            <a:prstGeom prst="rect">
              <a:avLst/>
            </a:prstGeom>
            <a:noFill/>
            <a:ln w="9525">
              <a:noFill/>
              <a:miter lim="800000"/>
              <a:headEnd/>
              <a:tailEnd/>
            </a:ln>
          </p:spPr>
        </p:pic>
        <p:pic>
          <p:nvPicPr>
            <p:cNvPr id="28685" name="Picture 27" descr="MCj04363870000[1]"/>
            <p:cNvPicPr>
              <a:picLocks noChangeAspect="1" noChangeArrowheads="1"/>
            </p:cNvPicPr>
            <p:nvPr/>
          </p:nvPicPr>
          <p:blipFill>
            <a:blip r:embed="rId3" cstate="print"/>
            <a:srcRect/>
            <a:stretch>
              <a:fillRect/>
            </a:stretch>
          </p:blipFill>
          <p:spPr bwMode="auto">
            <a:xfrm>
              <a:off x="2400" y="3772"/>
              <a:ext cx="1152" cy="1096"/>
            </a:xfrm>
            <a:prstGeom prst="rect">
              <a:avLst/>
            </a:prstGeom>
            <a:noFill/>
            <a:ln w="9525">
              <a:noFill/>
              <a:miter lim="800000"/>
              <a:headEnd/>
              <a:tailEnd/>
            </a:ln>
          </p:spPr>
        </p:pic>
        <p:pic>
          <p:nvPicPr>
            <p:cNvPr id="28686" name="Picture 28" descr="MCj04363870000[1]"/>
            <p:cNvPicPr>
              <a:picLocks noChangeAspect="1" noChangeArrowheads="1"/>
            </p:cNvPicPr>
            <p:nvPr/>
          </p:nvPicPr>
          <p:blipFill>
            <a:blip r:embed="rId3" cstate="print"/>
            <a:srcRect/>
            <a:stretch>
              <a:fillRect/>
            </a:stretch>
          </p:blipFill>
          <p:spPr bwMode="auto">
            <a:xfrm>
              <a:off x="3024" y="2976"/>
              <a:ext cx="1152" cy="1096"/>
            </a:xfrm>
            <a:prstGeom prst="rect">
              <a:avLst/>
            </a:prstGeom>
            <a:noFill/>
            <a:ln w="9525">
              <a:noFill/>
              <a:miter lim="800000"/>
              <a:headEnd/>
              <a:tailEnd/>
            </a:ln>
          </p:spPr>
        </p:pic>
      </p:grpSp>
      <p:sp>
        <p:nvSpPr>
          <p:cNvPr id="25" name="Sun 24"/>
          <p:cNvSpPr/>
          <p:nvPr/>
        </p:nvSpPr>
        <p:spPr>
          <a:xfrm>
            <a:off x="-685800" y="-533400"/>
            <a:ext cx="3048000" cy="34290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solidFill>
                <a:schemeClr val="tx1"/>
              </a:solidFill>
            </a:endParaRPr>
          </a:p>
        </p:txBody>
      </p:sp>
    </p:spTree>
  </p:cSld>
  <p:clrMapOvr>
    <a:masterClrMapping/>
  </p:clrMapOvr>
  <p:transition spd="slow" advClick="0">
    <p:cut/>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body" idx="4294967295"/>
          </p:nvPr>
        </p:nvSpPr>
        <p:spPr>
          <a:xfrm>
            <a:off x="228600" y="3962400"/>
            <a:ext cx="8915400" cy="2743200"/>
          </a:xfrm>
        </p:spPr>
        <p:txBody>
          <a:bodyPr/>
          <a:lstStyle/>
          <a:p>
            <a:pPr marL="4763" indent="-4763" algn="ctr" eaLnBrk="1" hangingPunct="1">
              <a:lnSpc>
                <a:spcPct val="90000"/>
              </a:lnSpc>
              <a:buFontTx/>
              <a:buNone/>
            </a:pPr>
            <a:r>
              <a:rPr lang="en-US" sz="4000" b="1" dirty="0">
                <a:solidFill>
                  <a:srgbClr val="000000"/>
                </a:solidFill>
                <a:latin typeface="Candara" pitchFamily="34" charset="0"/>
              </a:rPr>
              <a:t>On the 6th day, they gathered twice as much— 2 </a:t>
            </a:r>
            <a:r>
              <a:rPr lang="en-US" sz="4000" b="1" dirty="0" err="1">
                <a:solidFill>
                  <a:srgbClr val="000000"/>
                </a:solidFill>
                <a:latin typeface="Candara" pitchFamily="34" charset="0"/>
              </a:rPr>
              <a:t>omers</a:t>
            </a:r>
            <a:r>
              <a:rPr lang="en-US" sz="4000" b="1" dirty="0">
                <a:solidFill>
                  <a:srgbClr val="000000"/>
                </a:solidFill>
                <a:latin typeface="Candara" pitchFamily="34" charset="0"/>
              </a:rPr>
              <a:t> for each person—</a:t>
            </a:r>
          </a:p>
          <a:p>
            <a:pPr marL="4763" indent="-4763" algn="ctr" eaLnBrk="1" hangingPunct="1">
              <a:lnSpc>
                <a:spcPct val="90000"/>
              </a:lnSpc>
              <a:buFontTx/>
              <a:buNone/>
            </a:pPr>
            <a:r>
              <a:rPr lang="en-US" sz="4000" b="1" dirty="0">
                <a:solidFill>
                  <a:srgbClr val="000000"/>
                </a:solidFill>
                <a:latin typeface="Candara" pitchFamily="34" charset="0"/>
              </a:rPr>
              <a:t>and the leaders of the community came and reported this to Moses. </a:t>
            </a:r>
          </a:p>
        </p:txBody>
      </p:sp>
      <p:pic>
        <p:nvPicPr>
          <p:cNvPr id="29699" name="Picture 3" descr="ts?t=11726499353546131844&amp;pid=23296&amp;ppid=5"/>
          <p:cNvPicPr>
            <a:picLocks noChangeAspect="1" noChangeArrowheads="1"/>
          </p:cNvPicPr>
          <p:nvPr/>
        </p:nvPicPr>
        <p:blipFill>
          <a:blip r:embed="rId2" cstate="print"/>
          <a:srcRect/>
          <a:stretch>
            <a:fillRect/>
          </a:stretch>
        </p:blipFill>
        <p:spPr bwMode="auto">
          <a:xfrm>
            <a:off x="6829425" y="381000"/>
            <a:ext cx="1857375" cy="2819400"/>
          </a:xfrm>
          <a:prstGeom prst="rect">
            <a:avLst/>
          </a:prstGeom>
          <a:noFill/>
          <a:ln w="9525">
            <a:noFill/>
            <a:miter lim="800000"/>
            <a:headEnd/>
            <a:tailEnd/>
          </a:ln>
        </p:spPr>
      </p:pic>
      <p:pic>
        <p:nvPicPr>
          <p:cNvPr id="29700" name="Picture 5" descr="MCj043505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1219200"/>
            <a:ext cx="1800225" cy="1757363"/>
          </a:xfrm>
          <a:prstGeom prst="rect">
            <a:avLst/>
          </a:prstGeom>
          <a:noFill/>
          <a:ln w="9525">
            <a:noFill/>
            <a:miter lim="800000"/>
            <a:headEnd/>
            <a:tailEnd/>
          </a:ln>
        </p:spPr>
      </p:pic>
      <p:pic>
        <p:nvPicPr>
          <p:cNvPr id="29701" name="Picture 6" descr="MCj0434307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1447800" y="533400"/>
            <a:ext cx="1905000" cy="1641475"/>
          </a:xfrm>
          <a:prstGeom prst="rect">
            <a:avLst/>
          </a:prstGeom>
          <a:noFill/>
          <a:ln w="9525">
            <a:noFill/>
            <a:miter lim="800000"/>
            <a:headEnd/>
            <a:tailEnd/>
          </a:ln>
        </p:spPr>
      </p:pic>
      <p:sp>
        <p:nvSpPr>
          <p:cNvPr id="29702" name="AutoShape 7"/>
          <p:cNvSpPr>
            <a:spLocks noChangeArrowheads="1"/>
          </p:cNvSpPr>
          <p:nvPr/>
        </p:nvSpPr>
        <p:spPr bwMode="auto">
          <a:xfrm>
            <a:off x="4953000" y="304800"/>
            <a:ext cx="914400" cy="1143000"/>
          </a:xfrm>
          <a:prstGeom prst="wedgeEllipseCallout">
            <a:avLst>
              <a:gd name="adj1" fmla="val -43750"/>
              <a:gd name="adj2" fmla="val 70000"/>
            </a:avLst>
          </a:prstGeom>
          <a:solidFill>
            <a:srgbClr val="BBE0E3"/>
          </a:solidFill>
          <a:ln w="9525">
            <a:solidFill>
              <a:srgbClr val="000000"/>
            </a:solidFill>
            <a:miter lim="800000"/>
            <a:headEnd/>
            <a:tailEnd/>
          </a:ln>
        </p:spPr>
        <p:txBody>
          <a:bodyPr/>
          <a:lstStyle/>
          <a:p>
            <a:pPr eaLnBrk="0" hangingPunct="0"/>
            <a:endParaRPr lang="en-US"/>
          </a:p>
        </p:txBody>
      </p:sp>
      <p:sp>
        <p:nvSpPr>
          <p:cNvPr id="29703" name="AutoShape 8"/>
          <p:cNvSpPr>
            <a:spLocks noChangeArrowheads="1"/>
          </p:cNvSpPr>
          <p:nvPr/>
        </p:nvSpPr>
        <p:spPr bwMode="auto">
          <a:xfrm>
            <a:off x="2819400" y="0"/>
            <a:ext cx="914400" cy="1143000"/>
          </a:xfrm>
          <a:prstGeom prst="wedgeEllipseCallout">
            <a:avLst>
              <a:gd name="adj1" fmla="val -43750"/>
              <a:gd name="adj2" fmla="val 70000"/>
            </a:avLst>
          </a:prstGeom>
          <a:solidFill>
            <a:srgbClr val="BBE0E3"/>
          </a:solidFill>
          <a:ln w="9525">
            <a:solidFill>
              <a:srgbClr val="000000"/>
            </a:solidFill>
            <a:miter lim="800000"/>
            <a:headEnd/>
            <a:tailEnd/>
          </a:ln>
        </p:spPr>
        <p:txBody>
          <a:bodyPr/>
          <a:lstStyle/>
          <a:p>
            <a:pPr eaLnBrk="0" hangingPunct="0"/>
            <a:endParaRPr lang="en-US"/>
          </a:p>
        </p:txBody>
      </p:sp>
    </p:spTree>
  </p:cSld>
  <p:clrMapOvr>
    <a:masterClrMapping/>
  </p:clrMapOvr>
  <p:transition spd="slow" advClick="0">
    <p:cut/>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a:gradFill>
        <a:effectLst/>
      </p:bgPr>
    </p:bg>
    <p:spTree>
      <p:nvGrpSpPr>
        <p:cNvPr id="1" name=""/>
        <p:cNvGrpSpPr/>
        <p:nvPr/>
      </p:nvGrpSpPr>
      <p:grpSpPr>
        <a:xfrm>
          <a:off x="0" y="0"/>
          <a:ext cx="0" cy="0"/>
          <a:chOff x="0" y="0"/>
          <a:chExt cx="0" cy="0"/>
        </a:xfrm>
      </p:grpSpPr>
      <p:pic>
        <p:nvPicPr>
          <p:cNvPr id="30722" name="Picture 8" descr="MPj0425210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05200" y="3627438"/>
            <a:ext cx="2438400" cy="3048000"/>
          </a:xfrm>
          <a:prstGeom prst="rect">
            <a:avLst/>
          </a:prstGeom>
          <a:noFill/>
          <a:ln w="9525">
            <a:noFill/>
            <a:miter lim="800000"/>
            <a:headEnd/>
            <a:tailEnd/>
          </a:ln>
        </p:spPr>
      </p:pic>
      <p:pic>
        <p:nvPicPr>
          <p:cNvPr id="30723" name="Picture 3" descr="ts?t=11726499353546131844&amp;pid=23296&amp;ppid=5"/>
          <p:cNvPicPr>
            <a:picLocks noChangeAspect="1" noChangeArrowheads="1"/>
          </p:cNvPicPr>
          <p:nvPr/>
        </p:nvPicPr>
        <p:blipFill>
          <a:blip r:embed="rId3" cstate="print"/>
          <a:srcRect/>
          <a:stretch>
            <a:fillRect/>
          </a:stretch>
        </p:blipFill>
        <p:spPr bwMode="auto">
          <a:xfrm>
            <a:off x="6858000" y="3505200"/>
            <a:ext cx="2057400" cy="3124200"/>
          </a:xfrm>
          <a:prstGeom prst="rect">
            <a:avLst/>
          </a:prstGeom>
          <a:noFill/>
          <a:ln w="9525">
            <a:noFill/>
            <a:miter lim="800000"/>
            <a:headEnd/>
            <a:tailEnd/>
          </a:ln>
        </p:spPr>
      </p:pic>
      <p:pic>
        <p:nvPicPr>
          <p:cNvPr id="30724" name="Picture 4" descr="MCj043505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95400" y="3581400"/>
            <a:ext cx="2028825" cy="1981200"/>
          </a:xfrm>
          <a:prstGeom prst="rect">
            <a:avLst/>
          </a:prstGeom>
          <a:noFill/>
          <a:ln w="9525">
            <a:noFill/>
            <a:miter lim="800000"/>
            <a:headEnd/>
            <a:tailEnd/>
          </a:ln>
        </p:spPr>
      </p:pic>
      <p:pic>
        <p:nvPicPr>
          <p:cNvPr id="30725" name="Picture 5" descr="MCj0434307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0" y="4800600"/>
            <a:ext cx="1905000" cy="1641475"/>
          </a:xfrm>
          <a:prstGeom prst="rect">
            <a:avLst/>
          </a:prstGeom>
          <a:noFill/>
          <a:ln w="9525">
            <a:noFill/>
            <a:miter lim="800000"/>
            <a:headEnd/>
            <a:tailEnd/>
          </a:ln>
        </p:spPr>
      </p:pic>
      <p:sp>
        <p:nvSpPr>
          <p:cNvPr id="30726" name="AutoShape 6"/>
          <p:cNvSpPr>
            <a:spLocks noChangeArrowheads="1"/>
          </p:cNvSpPr>
          <p:nvPr/>
        </p:nvSpPr>
        <p:spPr bwMode="auto">
          <a:xfrm>
            <a:off x="-1676400" y="457200"/>
            <a:ext cx="12192000" cy="2971800"/>
          </a:xfrm>
          <a:prstGeom prst="wedgeEllipseCallout">
            <a:avLst>
              <a:gd name="adj1" fmla="val 23227"/>
              <a:gd name="adj2" fmla="val 72468"/>
            </a:avLst>
          </a:prstGeom>
          <a:solidFill>
            <a:srgbClr val="FFCC00"/>
          </a:solidFill>
          <a:ln w="9525">
            <a:solidFill>
              <a:srgbClr val="000000"/>
            </a:solidFill>
            <a:miter lim="800000"/>
            <a:headEnd/>
            <a:tailEnd/>
          </a:ln>
        </p:spPr>
        <p:txBody>
          <a:bodyPr/>
          <a:lstStyle/>
          <a:p>
            <a:pPr algn="ctr"/>
            <a:r>
              <a:rPr lang="en-US" sz="2800" b="1" dirty="0">
                <a:solidFill>
                  <a:srgbClr val="000000"/>
                </a:solidFill>
              </a:rPr>
              <a:t>This is what the LORD commanded: </a:t>
            </a:r>
          </a:p>
          <a:p>
            <a:pPr algn="ctr"/>
            <a:r>
              <a:rPr lang="en-US" sz="2800" b="1" dirty="0">
                <a:solidFill>
                  <a:srgbClr val="000000"/>
                </a:solidFill>
              </a:rPr>
              <a:t>'Tomorrow is to be a day of Sabbath rest, a holy Sabbath to the LORD. So bake what you want to bake and boil what you want to boil. Save whatever is left and keep it until morning.'</a:t>
            </a:r>
          </a:p>
        </p:txBody>
      </p:sp>
      <p:sp>
        <p:nvSpPr>
          <p:cNvPr id="30727" name="Rectangle 2"/>
          <p:cNvSpPr>
            <a:spLocks noGrp="1" noChangeArrowheads="1"/>
          </p:cNvSpPr>
          <p:nvPr>
            <p:ph type="body" idx="4294967295"/>
          </p:nvPr>
        </p:nvSpPr>
        <p:spPr>
          <a:xfrm>
            <a:off x="0" y="0"/>
            <a:ext cx="8382000" cy="762000"/>
          </a:xfrm>
        </p:spPr>
        <p:txBody>
          <a:bodyPr/>
          <a:lstStyle/>
          <a:p>
            <a:pPr eaLnBrk="1" hangingPunct="1">
              <a:buFontTx/>
              <a:buNone/>
              <a:defRPr/>
            </a:pPr>
            <a:r>
              <a:rPr lang="en-US" sz="4400" b="1" dirty="0">
                <a:solidFill>
                  <a:srgbClr val="000000"/>
                </a:solidFill>
                <a:effectLst>
                  <a:outerShdw blurRad="38100" dist="38100" dir="2700000" algn="tl">
                    <a:srgbClr val="000000">
                      <a:alpha val="43137"/>
                    </a:srgbClr>
                  </a:outerShdw>
                </a:effectLst>
              </a:rPr>
              <a:t> </a:t>
            </a:r>
            <a:r>
              <a:rPr lang="en-US" sz="4400" b="1" dirty="0">
                <a:solidFill>
                  <a:schemeClr val="accent5">
                    <a:lumMod val="90000"/>
                  </a:schemeClr>
                </a:solidFill>
                <a:effectLst>
                  <a:outerShdw blurRad="38100" dist="38100" dir="2700000" algn="tl">
                    <a:srgbClr val="000000">
                      <a:alpha val="43137"/>
                    </a:srgbClr>
                  </a:outerShdw>
                </a:effectLst>
              </a:rPr>
              <a:t>He said to them,</a:t>
            </a:r>
          </a:p>
        </p:txBody>
      </p:sp>
    </p:spTree>
  </p:cSld>
  <p:clrMapOvr>
    <a:masterClrMapping/>
  </p:clrMapOvr>
  <p:transition spd="slow" advClick="0">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MCBD09070_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9906000" cy="8239125"/>
          </a:xfrm>
          <a:prstGeom prst="rect">
            <a:avLst/>
          </a:prstGeom>
          <a:noFill/>
          <a:ln w="9525">
            <a:noFill/>
            <a:miter lim="800000"/>
            <a:headEnd/>
            <a:tailEnd/>
          </a:ln>
        </p:spPr>
      </p:pic>
      <p:sp>
        <p:nvSpPr>
          <p:cNvPr id="4099" name="Rectangle 2"/>
          <p:cNvSpPr>
            <a:spLocks noGrp="1" noChangeArrowheads="1"/>
          </p:cNvSpPr>
          <p:nvPr>
            <p:ph type="body" idx="4294967295"/>
          </p:nvPr>
        </p:nvSpPr>
        <p:spPr>
          <a:xfrm>
            <a:off x="0" y="228600"/>
            <a:ext cx="9372600" cy="2209800"/>
          </a:xfrm>
        </p:spPr>
        <p:txBody>
          <a:bodyPr/>
          <a:lstStyle/>
          <a:p>
            <a:pPr eaLnBrk="1" hangingPunct="1">
              <a:lnSpc>
                <a:spcPct val="90000"/>
              </a:lnSpc>
              <a:buFontTx/>
              <a:buNone/>
            </a:pPr>
            <a:r>
              <a:rPr lang="en-US" b="1">
                <a:solidFill>
                  <a:srgbClr val="000000"/>
                </a:solidFill>
              </a:rPr>
              <a:t>   The whole Israelite community set out from Elim and came to the Desert of Sin, which is between Elim and Sinai, on the 15th day of the 2nd month after they had come out of Egypt.</a:t>
            </a:r>
          </a:p>
        </p:txBody>
      </p:sp>
      <p:pic>
        <p:nvPicPr>
          <p:cNvPr id="4100" name="Picture 3" descr="j0168016"/>
          <p:cNvPicPr>
            <a:picLocks noChangeAspect="1" noChangeArrowheads="1"/>
          </p:cNvPicPr>
          <p:nvPr/>
        </p:nvPicPr>
        <p:blipFill>
          <a:blip r:embed="rId3" cstate="print"/>
          <a:srcRect/>
          <a:stretch>
            <a:fillRect/>
          </a:stretch>
        </p:blipFill>
        <p:spPr bwMode="auto">
          <a:xfrm flipH="1">
            <a:off x="304800" y="2971800"/>
            <a:ext cx="3778250" cy="3886200"/>
          </a:xfrm>
          <a:prstGeom prst="rect">
            <a:avLst/>
          </a:prstGeom>
          <a:noFill/>
          <a:ln w="9525">
            <a:noFill/>
            <a:miter lim="800000"/>
            <a:headEnd/>
            <a:tailEnd/>
          </a:ln>
        </p:spPr>
      </p:pic>
      <p:pic>
        <p:nvPicPr>
          <p:cNvPr id="4101" name="Picture 8" descr="MCAN00389_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0" y="2971800"/>
            <a:ext cx="2016125" cy="3468688"/>
          </a:xfrm>
          <a:prstGeom prst="rect">
            <a:avLst/>
          </a:prstGeom>
          <a:noFill/>
          <a:ln w="9525">
            <a:noFill/>
            <a:miter lim="800000"/>
            <a:headEnd/>
            <a:tailEnd/>
          </a:ln>
        </p:spPr>
      </p:pic>
      <p:pic>
        <p:nvPicPr>
          <p:cNvPr id="4102" name="Picture 9" descr="MCAN00292_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0" y="3389313"/>
            <a:ext cx="2917825" cy="3468687"/>
          </a:xfrm>
          <a:prstGeom prst="rect">
            <a:avLst/>
          </a:prstGeom>
          <a:noFill/>
          <a:ln w="9525">
            <a:noFill/>
            <a:miter lim="800000"/>
            <a:headEnd/>
            <a:tailEnd/>
          </a:ln>
        </p:spPr>
      </p:pic>
      <p:sp>
        <p:nvSpPr>
          <p:cNvPr id="4103" name="WordArt 10"/>
          <p:cNvSpPr>
            <a:spLocks noChangeArrowheads="1" noChangeShapeType="1" noTextEdit="1"/>
          </p:cNvSpPr>
          <p:nvPr/>
        </p:nvSpPr>
        <p:spPr bwMode="auto">
          <a:xfrm rot="5400000">
            <a:off x="-1190625" y="3705225"/>
            <a:ext cx="3657600" cy="127635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000000"/>
                </a:solidFill>
                <a:latin typeface="Arial Black"/>
              </a:rPr>
              <a:t>ELIM</a:t>
            </a:r>
          </a:p>
        </p:txBody>
      </p:sp>
      <p:sp>
        <p:nvSpPr>
          <p:cNvPr id="4104" name="WordArt 11"/>
          <p:cNvSpPr>
            <a:spLocks noChangeArrowheads="1" noChangeShapeType="1" noTextEdit="1"/>
          </p:cNvSpPr>
          <p:nvPr/>
        </p:nvSpPr>
        <p:spPr bwMode="auto">
          <a:xfrm rot="5400000">
            <a:off x="7048500" y="3771900"/>
            <a:ext cx="3352800" cy="8382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000000"/>
                </a:solidFill>
                <a:latin typeface="Arial Black"/>
              </a:rPr>
              <a:t>SIN</a:t>
            </a:r>
          </a:p>
        </p:txBody>
      </p:sp>
      <p:sp>
        <p:nvSpPr>
          <p:cNvPr id="4105" name="Line 12"/>
          <p:cNvSpPr>
            <a:spLocks noChangeShapeType="1"/>
          </p:cNvSpPr>
          <p:nvPr/>
        </p:nvSpPr>
        <p:spPr bwMode="auto">
          <a:xfrm flipV="1">
            <a:off x="304800" y="6172200"/>
            <a:ext cx="8229600" cy="381000"/>
          </a:xfrm>
          <a:prstGeom prst="line">
            <a:avLst/>
          </a:prstGeom>
          <a:noFill/>
          <a:ln w="88900">
            <a:solidFill>
              <a:srgbClr val="000000"/>
            </a:solidFill>
            <a:round/>
            <a:headEnd/>
            <a:tailEnd type="triangle" w="med" len="med"/>
          </a:ln>
        </p:spPr>
        <p:txBody>
          <a:bodyPr/>
          <a:lstStyle/>
          <a:p>
            <a:endParaRPr lang="en-US"/>
          </a:p>
        </p:txBody>
      </p:sp>
    </p:spTree>
  </p:cSld>
  <p:clrMapOvr>
    <a:masterClrMapping/>
  </p:clrMapOvr>
  <p:transition spd="slow" advClick="0">
    <p:cut/>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1746" name="Picture 2" descr="MPj0425210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5200" y="3717925"/>
            <a:ext cx="2438400" cy="3048000"/>
          </a:xfrm>
          <a:prstGeom prst="rect">
            <a:avLst/>
          </a:prstGeom>
          <a:noFill/>
          <a:ln w="9525">
            <a:noFill/>
            <a:miter lim="800000"/>
            <a:headEnd/>
            <a:tailEnd/>
          </a:ln>
        </p:spPr>
      </p:pic>
      <p:sp>
        <p:nvSpPr>
          <p:cNvPr id="31747" name="Rectangle 3"/>
          <p:cNvSpPr>
            <a:spLocks noGrp="1" noChangeArrowheads="1"/>
          </p:cNvSpPr>
          <p:nvPr>
            <p:ph type="body" idx="4294967295"/>
          </p:nvPr>
        </p:nvSpPr>
        <p:spPr>
          <a:xfrm>
            <a:off x="0" y="152400"/>
            <a:ext cx="8991600" cy="1524000"/>
          </a:xfrm>
        </p:spPr>
        <p:txBody>
          <a:bodyPr/>
          <a:lstStyle/>
          <a:p>
            <a:pPr algn="ctr" eaLnBrk="1" hangingPunct="1">
              <a:lnSpc>
                <a:spcPct val="90000"/>
              </a:lnSpc>
              <a:buFontTx/>
              <a:buNone/>
            </a:pPr>
            <a:r>
              <a:rPr lang="en-US" sz="3600" b="1" dirty="0">
                <a:solidFill>
                  <a:srgbClr val="000000"/>
                </a:solidFill>
              </a:rPr>
              <a:t>So they saved it until morning, </a:t>
            </a:r>
          </a:p>
          <a:p>
            <a:pPr marL="0" indent="0" algn="ctr" eaLnBrk="1" hangingPunct="1">
              <a:spcBef>
                <a:spcPts val="0"/>
              </a:spcBef>
              <a:buFontTx/>
              <a:buNone/>
            </a:pPr>
            <a:r>
              <a:rPr lang="en-US" sz="3600" b="1" dirty="0">
                <a:solidFill>
                  <a:srgbClr val="000000"/>
                </a:solidFill>
              </a:rPr>
              <a:t>as Moses commanded, </a:t>
            </a:r>
          </a:p>
          <a:p>
            <a:pPr algn="ctr" eaLnBrk="1" hangingPunct="1">
              <a:lnSpc>
                <a:spcPct val="90000"/>
              </a:lnSpc>
              <a:buFontTx/>
              <a:buNone/>
            </a:pPr>
            <a:r>
              <a:rPr lang="en-US" sz="3600" b="1" dirty="0">
                <a:solidFill>
                  <a:srgbClr val="000000"/>
                </a:solidFill>
              </a:rPr>
              <a:t>and it did not stink or get maggots in it.</a:t>
            </a:r>
          </a:p>
        </p:txBody>
      </p:sp>
      <p:pic>
        <p:nvPicPr>
          <p:cNvPr id="31748" name="Picture 4" descr="ts?t=11726499353546131844&amp;pid=23296&amp;ppid=5"/>
          <p:cNvPicPr>
            <a:picLocks noChangeAspect="1" noChangeArrowheads="1"/>
          </p:cNvPicPr>
          <p:nvPr/>
        </p:nvPicPr>
        <p:blipFill>
          <a:blip r:embed="rId4" cstate="print"/>
          <a:srcRect/>
          <a:stretch>
            <a:fillRect/>
          </a:stretch>
        </p:blipFill>
        <p:spPr bwMode="auto">
          <a:xfrm>
            <a:off x="6858000" y="3505200"/>
            <a:ext cx="2057400" cy="3124200"/>
          </a:xfrm>
          <a:prstGeom prst="rect">
            <a:avLst/>
          </a:prstGeom>
          <a:noFill/>
          <a:ln w="9525">
            <a:noFill/>
            <a:miter lim="800000"/>
            <a:headEnd/>
            <a:tailEnd/>
          </a:ln>
        </p:spPr>
      </p:pic>
      <p:pic>
        <p:nvPicPr>
          <p:cNvPr id="31749" name="Picture 5" descr="MCj0435051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95400" y="3581400"/>
            <a:ext cx="2028825" cy="1981200"/>
          </a:xfrm>
          <a:prstGeom prst="rect">
            <a:avLst/>
          </a:prstGeom>
          <a:noFill/>
          <a:ln w="9525">
            <a:noFill/>
            <a:miter lim="800000"/>
            <a:headEnd/>
            <a:tailEnd/>
          </a:ln>
        </p:spPr>
      </p:pic>
      <p:pic>
        <p:nvPicPr>
          <p:cNvPr id="31750" name="Picture 6" descr="MCj0434307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0" y="4800600"/>
            <a:ext cx="1905000" cy="1641475"/>
          </a:xfrm>
          <a:prstGeom prst="rect">
            <a:avLst/>
          </a:prstGeom>
          <a:noFill/>
          <a:ln w="9525">
            <a:noFill/>
            <a:miter lim="800000"/>
            <a:headEnd/>
            <a:tailEnd/>
          </a:ln>
        </p:spPr>
      </p:pic>
      <p:sp>
        <p:nvSpPr>
          <p:cNvPr id="31751" name="AutoShape 7"/>
          <p:cNvSpPr>
            <a:spLocks noChangeArrowheads="1"/>
          </p:cNvSpPr>
          <p:nvPr/>
        </p:nvSpPr>
        <p:spPr bwMode="auto">
          <a:xfrm>
            <a:off x="-228600" y="2057400"/>
            <a:ext cx="9144000" cy="1752600"/>
          </a:xfrm>
          <a:prstGeom prst="wedgeEllipseCallout">
            <a:avLst>
              <a:gd name="adj1" fmla="val 33296"/>
              <a:gd name="adj2" fmla="val 71019"/>
            </a:avLst>
          </a:prstGeom>
          <a:solidFill>
            <a:srgbClr val="FFCC00"/>
          </a:solidFill>
          <a:ln w="9525">
            <a:solidFill>
              <a:srgbClr val="000000"/>
            </a:solidFill>
            <a:miter lim="800000"/>
            <a:headEnd/>
            <a:tailEnd/>
          </a:ln>
        </p:spPr>
        <p:txBody>
          <a:bodyPr/>
          <a:lstStyle/>
          <a:p>
            <a:pPr algn="ctr">
              <a:lnSpc>
                <a:spcPct val="80000"/>
              </a:lnSpc>
              <a:spcBef>
                <a:spcPct val="20000"/>
              </a:spcBef>
            </a:pPr>
            <a:r>
              <a:rPr lang="en-US" sz="3600" b="1">
                <a:solidFill>
                  <a:srgbClr val="000000"/>
                </a:solidFill>
              </a:rPr>
              <a:t>“Eat it today,” Moses said, “because today is a Sabbath to the LORD.</a:t>
            </a:r>
          </a:p>
        </p:txBody>
      </p:sp>
    </p:spTree>
  </p:cSld>
  <p:clrMapOvr>
    <a:masterClrMapping/>
  </p:clrMapOvr>
  <p:transition spd="slow" advClick="0">
    <p:cut/>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2770" name="Picture 2" descr="MPj0425210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5200" y="3717925"/>
            <a:ext cx="2438400" cy="3048000"/>
          </a:xfrm>
          <a:prstGeom prst="rect">
            <a:avLst/>
          </a:prstGeom>
          <a:noFill/>
          <a:ln w="9525">
            <a:noFill/>
            <a:miter lim="800000"/>
            <a:headEnd/>
            <a:tailEnd/>
          </a:ln>
        </p:spPr>
      </p:pic>
      <p:pic>
        <p:nvPicPr>
          <p:cNvPr id="32771" name="Picture 4" descr="ts?t=11726499353546131844&amp;pid=23296&amp;ppid=5"/>
          <p:cNvPicPr>
            <a:picLocks noChangeAspect="1" noChangeArrowheads="1"/>
          </p:cNvPicPr>
          <p:nvPr/>
        </p:nvPicPr>
        <p:blipFill>
          <a:blip r:embed="rId4" cstate="print"/>
          <a:srcRect/>
          <a:stretch>
            <a:fillRect/>
          </a:stretch>
        </p:blipFill>
        <p:spPr bwMode="auto">
          <a:xfrm>
            <a:off x="6858000" y="3505200"/>
            <a:ext cx="2057400" cy="3124200"/>
          </a:xfrm>
          <a:prstGeom prst="rect">
            <a:avLst/>
          </a:prstGeom>
          <a:noFill/>
          <a:ln w="9525">
            <a:noFill/>
            <a:miter lim="800000"/>
            <a:headEnd/>
            <a:tailEnd/>
          </a:ln>
        </p:spPr>
      </p:pic>
      <p:pic>
        <p:nvPicPr>
          <p:cNvPr id="32772" name="Picture 5" descr="MCj0435051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95400" y="3581400"/>
            <a:ext cx="2028825" cy="1981200"/>
          </a:xfrm>
          <a:prstGeom prst="rect">
            <a:avLst/>
          </a:prstGeom>
          <a:noFill/>
          <a:ln w="9525">
            <a:noFill/>
            <a:miter lim="800000"/>
            <a:headEnd/>
            <a:tailEnd/>
          </a:ln>
        </p:spPr>
      </p:pic>
      <p:pic>
        <p:nvPicPr>
          <p:cNvPr id="32773" name="Picture 6" descr="MCj0434307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0" y="4800600"/>
            <a:ext cx="1905000" cy="1641475"/>
          </a:xfrm>
          <a:prstGeom prst="rect">
            <a:avLst/>
          </a:prstGeom>
          <a:noFill/>
          <a:ln w="9525">
            <a:noFill/>
            <a:miter lim="800000"/>
            <a:headEnd/>
            <a:tailEnd/>
          </a:ln>
        </p:spPr>
      </p:pic>
      <p:sp>
        <p:nvSpPr>
          <p:cNvPr id="32774" name="AutoShape 7"/>
          <p:cNvSpPr>
            <a:spLocks noChangeArrowheads="1"/>
          </p:cNvSpPr>
          <p:nvPr/>
        </p:nvSpPr>
        <p:spPr bwMode="auto">
          <a:xfrm>
            <a:off x="-1143000" y="0"/>
            <a:ext cx="11658600" cy="2971800"/>
          </a:xfrm>
          <a:prstGeom prst="wedgeEllipseCallout">
            <a:avLst>
              <a:gd name="adj1" fmla="val 23028"/>
              <a:gd name="adj2" fmla="val 91472"/>
            </a:avLst>
          </a:prstGeom>
          <a:noFill/>
          <a:ln w="9525">
            <a:solidFill>
              <a:srgbClr val="000000"/>
            </a:solidFill>
            <a:miter lim="800000"/>
            <a:headEnd/>
            <a:tailEnd/>
          </a:ln>
        </p:spPr>
        <p:txBody>
          <a:bodyPr/>
          <a:lstStyle/>
          <a:p>
            <a:pPr algn="ctr">
              <a:lnSpc>
                <a:spcPct val="80000"/>
              </a:lnSpc>
              <a:spcBef>
                <a:spcPct val="20000"/>
              </a:spcBef>
            </a:pPr>
            <a:r>
              <a:rPr lang="en-US" sz="3200" b="1" dirty="0">
                <a:solidFill>
                  <a:srgbClr val="000000"/>
                </a:solidFill>
              </a:rPr>
              <a:t>You will not find any of it on the </a:t>
            </a:r>
          </a:p>
          <a:p>
            <a:pPr algn="ctr">
              <a:lnSpc>
                <a:spcPct val="80000"/>
              </a:lnSpc>
              <a:spcBef>
                <a:spcPct val="20000"/>
              </a:spcBef>
            </a:pPr>
            <a:r>
              <a:rPr lang="en-US" sz="3200" b="1" dirty="0">
                <a:solidFill>
                  <a:srgbClr val="000000"/>
                </a:solidFill>
              </a:rPr>
              <a:t>ground today. </a:t>
            </a:r>
          </a:p>
          <a:p>
            <a:pPr algn="ctr">
              <a:lnSpc>
                <a:spcPct val="80000"/>
              </a:lnSpc>
              <a:spcBef>
                <a:spcPct val="20000"/>
              </a:spcBef>
            </a:pPr>
            <a:r>
              <a:rPr lang="en-US" sz="3200" b="1" dirty="0">
                <a:solidFill>
                  <a:srgbClr val="000000"/>
                </a:solidFill>
              </a:rPr>
              <a:t>Six days you are to gather it, </a:t>
            </a:r>
          </a:p>
          <a:p>
            <a:pPr algn="ctr">
              <a:lnSpc>
                <a:spcPct val="80000"/>
              </a:lnSpc>
              <a:spcBef>
                <a:spcPct val="20000"/>
              </a:spcBef>
            </a:pPr>
            <a:r>
              <a:rPr lang="en-US" sz="3200" b="1" dirty="0">
                <a:solidFill>
                  <a:srgbClr val="000000"/>
                </a:solidFill>
              </a:rPr>
              <a:t>but on the 7th day, the Sabbath, </a:t>
            </a:r>
          </a:p>
          <a:p>
            <a:pPr algn="ctr">
              <a:lnSpc>
                <a:spcPct val="80000"/>
              </a:lnSpc>
              <a:spcBef>
                <a:spcPct val="20000"/>
              </a:spcBef>
            </a:pPr>
            <a:r>
              <a:rPr lang="en-US" sz="3200" b="1" dirty="0">
                <a:solidFill>
                  <a:srgbClr val="000000"/>
                </a:solidFill>
              </a:rPr>
              <a:t>there will not be any.”</a:t>
            </a:r>
          </a:p>
        </p:txBody>
      </p:sp>
    </p:spTree>
  </p:cSld>
  <p:clrMapOvr>
    <a:masterClrMapping/>
  </p:clrMapOvr>
  <p:transition spd="slow" advClick="0">
    <p:cut/>
  </p:transition>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a:gra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body" idx="4294967295"/>
          </p:nvPr>
        </p:nvSpPr>
        <p:spPr>
          <a:xfrm>
            <a:off x="457200" y="152400"/>
            <a:ext cx="8229600" cy="1905000"/>
          </a:xfrm>
        </p:spPr>
        <p:txBody>
          <a:bodyPr/>
          <a:lstStyle/>
          <a:p>
            <a:pPr marL="4763" indent="-4763" algn="ctr" eaLnBrk="1" hangingPunct="1">
              <a:buFontTx/>
              <a:buNone/>
              <a:defRPr/>
            </a:pPr>
            <a:r>
              <a:rPr lang="en-US" sz="3600" b="1" dirty="0">
                <a:solidFill>
                  <a:schemeClr val="bg2">
                    <a:lumMod val="20000"/>
                    <a:lumOff val="80000"/>
                  </a:schemeClr>
                </a:solidFill>
                <a:effectLst>
                  <a:outerShdw blurRad="38100" dist="38100" dir="2700000" algn="tl">
                    <a:srgbClr val="000000">
                      <a:alpha val="43137"/>
                    </a:srgbClr>
                  </a:outerShdw>
                </a:effectLst>
              </a:rPr>
              <a:t>   Nevertheless, some of the people went out on the 7th day to gather it, but they found none. </a:t>
            </a:r>
          </a:p>
        </p:txBody>
      </p:sp>
      <p:pic>
        <p:nvPicPr>
          <p:cNvPr id="33795" name="Picture 5" descr="MPj0402679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6600" y="1905000"/>
            <a:ext cx="3100388" cy="4648200"/>
          </a:xfrm>
          <a:prstGeom prst="rect">
            <a:avLst/>
          </a:prstGeom>
          <a:noFill/>
          <a:ln w="9525">
            <a:noFill/>
            <a:miter lim="800000"/>
            <a:headEnd/>
            <a:tailEnd/>
          </a:ln>
        </p:spPr>
      </p:pic>
      <p:pic>
        <p:nvPicPr>
          <p:cNvPr id="33796" name="Picture 6" descr="j0223755"/>
          <p:cNvPicPr>
            <a:picLocks noChangeAspect="1" noChangeArrowheads="1"/>
          </p:cNvPicPr>
          <p:nvPr/>
        </p:nvPicPr>
        <p:blipFill>
          <a:blip r:embed="rId3" cstate="print"/>
          <a:srcRect/>
          <a:stretch>
            <a:fillRect/>
          </a:stretch>
        </p:blipFill>
        <p:spPr bwMode="auto">
          <a:xfrm>
            <a:off x="6324600" y="2057400"/>
            <a:ext cx="2251075" cy="2286000"/>
          </a:xfrm>
          <a:prstGeom prst="rect">
            <a:avLst/>
          </a:prstGeom>
          <a:noFill/>
          <a:ln w="9525">
            <a:noFill/>
            <a:miter lim="800000"/>
            <a:headEnd/>
            <a:tailEnd/>
          </a:ln>
        </p:spPr>
      </p:pic>
      <p:pic>
        <p:nvPicPr>
          <p:cNvPr id="33797" name="Picture 7" descr="MMAG00236_0000[1]"/>
          <p:cNvPicPr>
            <a:picLocks noChangeAspect="1" noChangeArrowheads="1"/>
          </p:cNvPicPr>
          <p:nvPr/>
        </p:nvPicPr>
        <p:blipFill>
          <a:blip r:embed="rId4" cstate="print"/>
          <a:srcRect/>
          <a:stretch>
            <a:fillRect/>
          </a:stretch>
        </p:blipFill>
        <p:spPr bwMode="auto">
          <a:xfrm>
            <a:off x="0" y="1600200"/>
            <a:ext cx="4572000" cy="3830638"/>
          </a:xfrm>
          <a:prstGeom prst="rect">
            <a:avLst/>
          </a:prstGeom>
          <a:noFill/>
          <a:ln w="9525">
            <a:noFill/>
            <a:miter lim="800000"/>
            <a:headEnd/>
            <a:tailEnd/>
          </a:ln>
        </p:spPr>
      </p:pic>
    </p:spTree>
  </p:cSld>
  <p:clrMapOvr>
    <a:masterClrMapping/>
  </p:clrMapOvr>
  <p:transition spd="slow" advClick="0">
    <p:cut/>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body" idx="4294967295"/>
          </p:nvPr>
        </p:nvSpPr>
        <p:spPr>
          <a:xfrm>
            <a:off x="152400" y="609600"/>
            <a:ext cx="6172200" cy="5562600"/>
          </a:xfrm>
        </p:spPr>
        <p:txBody>
          <a:bodyPr/>
          <a:lstStyle/>
          <a:p>
            <a:pPr marL="4763" indent="-4763" algn="ctr" eaLnBrk="1" hangingPunct="1">
              <a:lnSpc>
                <a:spcPct val="90000"/>
              </a:lnSpc>
              <a:buFontTx/>
              <a:buNone/>
              <a:defRPr/>
            </a:pPr>
            <a:r>
              <a:rPr lang="en-US" b="1" dirty="0">
                <a:solidFill>
                  <a:schemeClr val="accent1">
                    <a:lumMod val="90000"/>
                  </a:schemeClr>
                </a:solidFill>
                <a:effectLst>
                  <a:outerShdw blurRad="38100" dist="38100" dir="2700000" algn="tl">
                    <a:srgbClr val="000000">
                      <a:alpha val="43137"/>
                    </a:srgbClr>
                  </a:outerShdw>
                </a:effectLst>
              </a:rPr>
              <a:t>   </a:t>
            </a:r>
            <a:r>
              <a:rPr lang="en-US" sz="5400" b="1" dirty="0">
                <a:solidFill>
                  <a:schemeClr val="accent1">
                    <a:lumMod val="90000"/>
                  </a:schemeClr>
                </a:solidFill>
                <a:effectLst>
                  <a:outerShdw blurRad="38100" dist="38100" dir="2700000" algn="tl">
                    <a:srgbClr val="000000">
                      <a:alpha val="43137"/>
                    </a:srgbClr>
                  </a:outerShdw>
                </a:effectLst>
              </a:rPr>
              <a:t>Then the LORD said to Moses, "How long will you refuse to keep my commands and my instructions?</a:t>
            </a:r>
          </a:p>
        </p:txBody>
      </p:sp>
      <p:pic>
        <p:nvPicPr>
          <p:cNvPr id="5" name="Picture 10" descr="j0343467"/>
          <p:cNvPicPr>
            <a:picLocks noChangeAspect="1" noChangeArrowheads="1"/>
          </p:cNvPicPr>
          <p:nvPr/>
        </p:nvPicPr>
        <p:blipFill>
          <a:blip r:embed="rId2" cstate="print"/>
          <a:srcRect/>
          <a:stretch>
            <a:fillRect/>
          </a:stretch>
        </p:blipFill>
        <p:spPr bwMode="auto">
          <a:xfrm>
            <a:off x="6477000" y="1676400"/>
            <a:ext cx="2139950" cy="3763963"/>
          </a:xfrm>
          <a:prstGeom prst="rect">
            <a:avLst/>
          </a:prstGeom>
          <a:noFill/>
          <a:ln w="9525">
            <a:noFill/>
            <a:miter lim="800000"/>
            <a:headEnd/>
            <a:tailEnd/>
          </a:ln>
        </p:spPr>
      </p:pic>
    </p:spTree>
  </p:cSld>
  <p:clrMapOvr>
    <a:masterClrMapping/>
  </p:clrMapOvr>
  <p:transition spd="slow" advClick="0">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6" name="Picture 4" descr="MPj0430889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667000"/>
            <a:ext cx="9144000" cy="4191000"/>
          </a:xfrm>
          <a:prstGeom prst="rect">
            <a:avLst/>
          </a:prstGeom>
          <a:noFill/>
          <a:ln w="9525">
            <a:noFill/>
            <a:miter lim="800000"/>
            <a:headEnd/>
            <a:tailEnd/>
          </a:ln>
        </p:spPr>
      </p:pic>
      <p:sp>
        <p:nvSpPr>
          <p:cNvPr id="35843" name="Rectangle 2"/>
          <p:cNvSpPr>
            <a:spLocks noGrp="1" noChangeArrowheads="1"/>
          </p:cNvSpPr>
          <p:nvPr>
            <p:ph type="body" idx="4294967295"/>
          </p:nvPr>
        </p:nvSpPr>
        <p:spPr>
          <a:xfrm>
            <a:off x="0" y="228600"/>
            <a:ext cx="9144000" cy="4343400"/>
          </a:xfrm>
        </p:spPr>
        <p:txBody>
          <a:bodyPr/>
          <a:lstStyle/>
          <a:p>
            <a:pPr marL="4763" indent="0" algn="ctr" eaLnBrk="1" hangingPunct="1">
              <a:lnSpc>
                <a:spcPct val="90000"/>
              </a:lnSpc>
              <a:spcBef>
                <a:spcPts val="0"/>
              </a:spcBef>
              <a:buFontTx/>
              <a:buNone/>
            </a:pPr>
            <a:r>
              <a:rPr lang="en-US" sz="3600" b="1" dirty="0">
                <a:solidFill>
                  <a:srgbClr val="000000"/>
                </a:solidFill>
              </a:rPr>
              <a:t>Bear in mind that the LORD has given you the Sabbath; that is why on the 6</a:t>
            </a:r>
            <a:r>
              <a:rPr lang="en-US" sz="3600" b="1" baseline="30000" dirty="0">
                <a:solidFill>
                  <a:srgbClr val="000000"/>
                </a:solidFill>
              </a:rPr>
              <a:t>th</a:t>
            </a:r>
            <a:r>
              <a:rPr lang="en-US" sz="3600" b="1" dirty="0">
                <a:solidFill>
                  <a:srgbClr val="000000"/>
                </a:solidFill>
              </a:rPr>
              <a:t> day he gives you bread for two days. Everyone is to stay where they are on the 7</a:t>
            </a:r>
            <a:r>
              <a:rPr lang="en-US" sz="3600" b="1" baseline="30000" dirty="0">
                <a:solidFill>
                  <a:srgbClr val="000000"/>
                </a:solidFill>
              </a:rPr>
              <a:t>th</a:t>
            </a:r>
            <a:r>
              <a:rPr lang="en-US" sz="3600" b="1" dirty="0">
                <a:solidFill>
                  <a:srgbClr val="000000"/>
                </a:solidFill>
              </a:rPr>
              <a:t> day; no one is to go out.”</a:t>
            </a:r>
            <a:endParaRPr lang="en-US" sz="4400" b="1" dirty="0">
              <a:solidFill>
                <a:srgbClr val="000000"/>
              </a:solidFill>
            </a:endParaRPr>
          </a:p>
          <a:p>
            <a:pPr marL="4763" indent="-4763" algn="ctr" eaLnBrk="1" hangingPunct="1">
              <a:lnSpc>
                <a:spcPct val="90000"/>
              </a:lnSpc>
              <a:buFontTx/>
              <a:buNone/>
            </a:pPr>
            <a:r>
              <a:rPr lang="en-US" sz="4000" b="1" dirty="0">
                <a:solidFill>
                  <a:srgbClr val="00B050"/>
                </a:solidFill>
              </a:rPr>
              <a:t>So the people rested on the 7</a:t>
            </a:r>
            <a:r>
              <a:rPr lang="en-US" sz="4000" b="1" baseline="30000" dirty="0">
                <a:solidFill>
                  <a:srgbClr val="00B050"/>
                </a:solidFill>
              </a:rPr>
              <a:t>th</a:t>
            </a:r>
            <a:r>
              <a:rPr lang="en-US" sz="4000" b="1" dirty="0">
                <a:solidFill>
                  <a:srgbClr val="00B050"/>
                </a:solidFill>
              </a:rPr>
              <a:t> day.</a:t>
            </a:r>
          </a:p>
        </p:txBody>
      </p:sp>
    </p:spTree>
  </p:cSld>
  <p:clrMapOvr>
    <a:masterClrMapping/>
  </p:clrMapOvr>
  <p:transition spd="slow" advClick="0">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4294967295"/>
          </p:nvPr>
        </p:nvSpPr>
        <p:spPr>
          <a:xfrm>
            <a:off x="0" y="304800"/>
            <a:ext cx="9144000" cy="5821363"/>
          </a:xfrm>
        </p:spPr>
        <p:txBody>
          <a:bodyPr/>
          <a:lstStyle/>
          <a:p>
            <a:pPr marL="0" indent="0" algn="ctr" eaLnBrk="1" hangingPunct="1">
              <a:spcBef>
                <a:spcPts val="0"/>
              </a:spcBef>
              <a:buFontTx/>
              <a:buNone/>
            </a:pPr>
            <a:r>
              <a:rPr lang="en-US" sz="4000" b="1" dirty="0">
                <a:solidFill>
                  <a:srgbClr val="000000"/>
                </a:solidFill>
                <a:latin typeface="Brain Damage 1" pitchFamily="34" charset="0"/>
              </a:rPr>
              <a:t>   </a:t>
            </a:r>
            <a:r>
              <a:rPr lang="en-US" sz="4400" b="1" dirty="0">
                <a:solidFill>
                  <a:srgbClr val="000000"/>
                </a:solidFill>
                <a:latin typeface="Brain Damage 1" pitchFamily="34" charset="0"/>
              </a:rPr>
              <a:t>The people of Israel called the bread </a:t>
            </a:r>
            <a:r>
              <a:rPr lang="en-US" sz="4400" b="1" dirty="0">
                <a:solidFill>
                  <a:srgbClr val="996633"/>
                </a:solidFill>
                <a:latin typeface="Brain Damage 1" pitchFamily="34" charset="0"/>
              </a:rPr>
              <a:t>manna</a:t>
            </a:r>
            <a:r>
              <a:rPr lang="en-US" sz="4400" b="1" dirty="0">
                <a:solidFill>
                  <a:srgbClr val="000000"/>
                </a:solidFill>
                <a:latin typeface="Brain Damage 1" pitchFamily="34" charset="0"/>
              </a:rPr>
              <a:t>. </a:t>
            </a:r>
          </a:p>
          <a:p>
            <a:pPr marL="4763" indent="-4763" algn="ctr" eaLnBrk="1" hangingPunct="1">
              <a:buFontTx/>
              <a:buNone/>
            </a:pPr>
            <a:r>
              <a:rPr lang="en-US" sz="4000" b="1" dirty="0">
                <a:solidFill>
                  <a:srgbClr val="000000"/>
                </a:solidFill>
                <a:latin typeface="Brain Damage 1" pitchFamily="34" charset="0"/>
              </a:rPr>
              <a:t>It was white like coriander seed and tasted like wafers made with honey.</a:t>
            </a:r>
            <a:r>
              <a:rPr lang="en-US" sz="4000" b="1" dirty="0">
                <a:solidFill>
                  <a:srgbClr val="000000"/>
                </a:solidFill>
              </a:rPr>
              <a:t> </a:t>
            </a:r>
          </a:p>
        </p:txBody>
      </p:sp>
      <p:pic>
        <p:nvPicPr>
          <p:cNvPr id="36867" name="Picture 4" descr="MPj0436546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 y="3200400"/>
            <a:ext cx="6400800" cy="3446463"/>
          </a:xfrm>
          <a:prstGeom prst="rect">
            <a:avLst/>
          </a:prstGeom>
          <a:noFill/>
          <a:ln w="9525">
            <a:noFill/>
            <a:miter lim="800000"/>
            <a:headEnd/>
            <a:tailEnd/>
          </a:ln>
        </p:spPr>
      </p:pic>
    </p:spTree>
  </p:cSld>
  <p:clrMapOvr>
    <a:masterClrMapping/>
  </p:clrMapOvr>
  <p:transition spd="slow" advClick="0">
    <p:cut/>
  </p:transition>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00"/>
            </a:gs>
            <a:gs pos="45000">
              <a:srgbClr val="FF7A00"/>
            </a:gs>
            <a:gs pos="100000">
              <a:schemeClr val="accent2"/>
            </a:gs>
          </a:gsLst>
          <a:lin ang="5400000"/>
        </a:gra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body" idx="4294967295"/>
          </p:nvPr>
        </p:nvSpPr>
        <p:spPr>
          <a:xfrm>
            <a:off x="1219200" y="304800"/>
            <a:ext cx="7467600" cy="6172200"/>
          </a:xfrm>
        </p:spPr>
        <p:txBody>
          <a:bodyPr/>
          <a:lstStyle/>
          <a:p>
            <a:pPr marL="174625" indent="-4763" algn="ctr" eaLnBrk="1" hangingPunct="1">
              <a:buFontTx/>
              <a:buNone/>
              <a:defRPr/>
            </a:pPr>
            <a:r>
              <a:rPr lang="en-US" sz="4000" b="1" dirty="0">
                <a:solidFill>
                  <a:srgbClr val="000000"/>
                </a:solidFill>
                <a:effectLst>
                  <a:outerShdw blurRad="38100" dist="38100" dir="2700000" algn="tl">
                    <a:srgbClr val="000000">
                      <a:alpha val="43137"/>
                    </a:srgbClr>
                  </a:outerShdw>
                </a:effectLst>
              </a:rPr>
              <a:t>The whole Israelite community set out from the Desert of Sin, traveling from place to place as the LORD commanded.</a:t>
            </a:r>
          </a:p>
          <a:p>
            <a:pPr algn="ctr" eaLnBrk="1" hangingPunct="1">
              <a:buFontTx/>
              <a:buNone/>
              <a:defRPr/>
            </a:pPr>
            <a:endParaRPr lang="en-US" sz="4000" b="1" dirty="0">
              <a:solidFill>
                <a:srgbClr val="000000"/>
              </a:solidFill>
              <a:effectLst>
                <a:outerShdw blurRad="38100" dist="38100" dir="2700000" algn="tl">
                  <a:srgbClr val="000000">
                    <a:alpha val="43137"/>
                  </a:srgbClr>
                </a:outerShdw>
              </a:effectLst>
            </a:endParaRPr>
          </a:p>
          <a:p>
            <a:pPr algn="ctr" eaLnBrk="1" hangingPunct="1">
              <a:buFontTx/>
              <a:buNone/>
              <a:defRPr/>
            </a:pPr>
            <a:endParaRPr lang="en-US" sz="4000" b="1" dirty="0">
              <a:solidFill>
                <a:srgbClr val="000000"/>
              </a:solidFill>
              <a:effectLst>
                <a:outerShdw blurRad="38100" dist="38100" dir="2700000" algn="tl">
                  <a:srgbClr val="000000">
                    <a:alpha val="43137"/>
                  </a:srgbClr>
                </a:outerShdw>
              </a:effectLst>
            </a:endParaRPr>
          </a:p>
          <a:p>
            <a:pPr indent="-4763" algn="ctr" eaLnBrk="1" hangingPunct="1">
              <a:buFontTx/>
              <a:buNone/>
              <a:defRPr/>
            </a:pPr>
            <a:r>
              <a:rPr lang="en-US" sz="4000" b="1" dirty="0">
                <a:solidFill>
                  <a:srgbClr val="000000"/>
                </a:solidFill>
                <a:effectLst>
                  <a:outerShdw blurRad="38100" dist="38100" dir="2700000" algn="tl">
                    <a:srgbClr val="000000">
                      <a:alpha val="43137"/>
                    </a:srgbClr>
                  </a:outerShdw>
                </a:effectLst>
              </a:rPr>
              <a:t>   They camped at </a:t>
            </a:r>
            <a:r>
              <a:rPr lang="en-US" sz="4000" b="1" dirty="0" err="1">
                <a:solidFill>
                  <a:srgbClr val="000000"/>
                </a:solidFill>
                <a:effectLst>
                  <a:outerShdw blurRad="38100" dist="38100" dir="2700000" algn="tl">
                    <a:srgbClr val="000000">
                      <a:alpha val="43137"/>
                    </a:srgbClr>
                  </a:outerShdw>
                </a:effectLst>
              </a:rPr>
              <a:t>Rephidim</a:t>
            </a:r>
            <a:r>
              <a:rPr lang="en-US" sz="4000" b="1" dirty="0">
                <a:solidFill>
                  <a:srgbClr val="000000"/>
                </a:solidFill>
                <a:effectLst>
                  <a:outerShdw blurRad="38100" dist="38100" dir="2700000" algn="tl">
                    <a:srgbClr val="000000">
                      <a:alpha val="43137"/>
                    </a:srgbClr>
                  </a:outerShdw>
                </a:effectLst>
              </a:rPr>
              <a:t>, but there was no water for the people to drink. </a:t>
            </a:r>
          </a:p>
        </p:txBody>
      </p:sp>
      <p:pic>
        <p:nvPicPr>
          <p:cNvPr id="37891" name="Picture 3" descr="MCj0425780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514600"/>
            <a:ext cx="2667000" cy="3017838"/>
          </a:xfrm>
          <a:prstGeom prst="rect">
            <a:avLst/>
          </a:prstGeom>
          <a:noFill/>
          <a:ln w="9525">
            <a:noFill/>
            <a:miter lim="800000"/>
            <a:headEnd/>
            <a:tailEnd/>
          </a:ln>
        </p:spPr>
      </p:pic>
    </p:spTree>
  </p:cSld>
  <p:clrMapOvr>
    <a:masterClrMapping/>
  </p:clrMapOvr>
  <p:transition spd="slow" advClick="0">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2"/>
          <p:cNvSpPr>
            <a:spLocks noChangeArrowheads="1"/>
          </p:cNvSpPr>
          <p:nvPr/>
        </p:nvSpPr>
        <p:spPr bwMode="auto">
          <a:xfrm>
            <a:off x="0" y="0"/>
            <a:ext cx="9144000" cy="6858000"/>
          </a:xfrm>
          <a:prstGeom prst="rect">
            <a:avLst/>
          </a:prstGeom>
          <a:solidFill>
            <a:srgbClr val="CC99FF"/>
          </a:solidFill>
          <a:ln w="9525">
            <a:solidFill>
              <a:srgbClr val="000000"/>
            </a:solidFill>
            <a:miter lim="800000"/>
            <a:headEnd/>
            <a:tailEnd/>
          </a:ln>
        </p:spPr>
        <p:txBody>
          <a:bodyPr wrap="none" anchor="ctr"/>
          <a:lstStyle/>
          <a:p>
            <a:pPr eaLnBrk="0" hangingPunct="0"/>
            <a:endParaRPr lang="en-US"/>
          </a:p>
        </p:txBody>
      </p:sp>
      <p:sp>
        <p:nvSpPr>
          <p:cNvPr id="38915" name="Rectangle 2"/>
          <p:cNvSpPr>
            <a:spLocks noGrp="1" noChangeArrowheads="1"/>
          </p:cNvSpPr>
          <p:nvPr>
            <p:ph type="body" idx="4294967295"/>
          </p:nvPr>
        </p:nvSpPr>
        <p:spPr>
          <a:xfrm>
            <a:off x="0" y="228600"/>
            <a:ext cx="4953000" cy="1828800"/>
          </a:xfrm>
        </p:spPr>
        <p:txBody>
          <a:bodyPr/>
          <a:lstStyle/>
          <a:p>
            <a:pPr marL="117475" indent="-4763" algn="ctr" eaLnBrk="1" hangingPunct="1">
              <a:buFontTx/>
              <a:buNone/>
            </a:pPr>
            <a:r>
              <a:rPr lang="en-US" b="1" dirty="0">
                <a:solidFill>
                  <a:srgbClr val="000000"/>
                </a:solidFill>
              </a:rPr>
              <a:t>  So they quarreled with Moses and said,</a:t>
            </a:r>
          </a:p>
        </p:txBody>
      </p:sp>
      <p:pic>
        <p:nvPicPr>
          <p:cNvPr id="38916" name="Picture 5" descr="MCj04150960000[1]"/>
          <p:cNvPicPr>
            <a:picLocks noChangeAspect="1" noChangeArrowheads="1"/>
          </p:cNvPicPr>
          <p:nvPr/>
        </p:nvPicPr>
        <p:blipFill>
          <a:blip r:embed="rId2" cstate="print"/>
          <a:srcRect/>
          <a:stretch>
            <a:fillRect/>
          </a:stretch>
        </p:blipFill>
        <p:spPr bwMode="auto">
          <a:xfrm>
            <a:off x="304800" y="2984500"/>
            <a:ext cx="2209800" cy="3568700"/>
          </a:xfrm>
          <a:prstGeom prst="rect">
            <a:avLst/>
          </a:prstGeom>
          <a:noFill/>
          <a:ln w="9525">
            <a:noFill/>
            <a:miter lim="800000"/>
            <a:headEnd/>
            <a:tailEnd/>
          </a:ln>
        </p:spPr>
      </p:pic>
      <p:pic>
        <p:nvPicPr>
          <p:cNvPr id="38917" name="Picture 6" descr="ts?t=11726499353546131844&amp;pid=23296&amp;ppid=5"/>
          <p:cNvPicPr>
            <a:picLocks noChangeAspect="1" noChangeArrowheads="1"/>
          </p:cNvPicPr>
          <p:nvPr/>
        </p:nvPicPr>
        <p:blipFill>
          <a:blip r:embed="rId3" cstate="print"/>
          <a:srcRect/>
          <a:stretch>
            <a:fillRect/>
          </a:stretch>
        </p:blipFill>
        <p:spPr bwMode="auto">
          <a:xfrm>
            <a:off x="6870700" y="3657600"/>
            <a:ext cx="2273300" cy="4114800"/>
          </a:xfrm>
          <a:prstGeom prst="rect">
            <a:avLst/>
          </a:prstGeom>
          <a:noFill/>
          <a:ln w="9525">
            <a:noFill/>
            <a:miter lim="800000"/>
            <a:headEnd/>
            <a:tailEnd/>
          </a:ln>
        </p:spPr>
      </p:pic>
      <p:pic>
        <p:nvPicPr>
          <p:cNvPr id="38918" name="Picture 7" descr="MCj04338620000[1]"/>
          <p:cNvPicPr>
            <a:picLocks noChangeAspect="1" noChangeArrowheads="1"/>
          </p:cNvPicPr>
          <p:nvPr/>
        </p:nvPicPr>
        <p:blipFill>
          <a:blip r:embed="rId4" cstate="print"/>
          <a:srcRect/>
          <a:stretch>
            <a:fillRect/>
          </a:stretch>
        </p:blipFill>
        <p:spPr bwMode="auto">
          <a:xfrm>
            <a:off x="3810000" y="1066800"/>
            <a:ext cx="4114800" cy="4419600"/>
          </a:xfrm>
          <a:prstGeom prst="rect">
            <a:avLst/>
          </a:prstGeom>
          <a:noFill/>
          <a:ln w="9525">
            <a:noFill/>
            <a:miter lim="800000"/>
            <a:headEnd/>
            <a:tailEnd/>
          </a:ln>
        </p:spPr>
      </p:pic>
      <p:pic>
        <p:nvPicPr>
          <p:cNvPr id="38919" name="Picture 8" descr="MCj04326890000[1]"/>
          <p:cNvPicPr>
            <a:picLocks noChangeAspect="1" noChangeArrowheads="1"/>
          </p:cNvPicPr>
          <p:nvPr/>
        </p:nvPicPr>
        <p:blipFill>
          <a:blip r:embed="rId5" cstate="print"/>
          <a:srcRect/>
          <a:stretch>
            <a:fillRect/>
          </a:stretch>
        </p:blipFill>
        <p:spPr bwMode="auto">
          <a:xfrm>
            <a:off x="381000" y="685800"/>
            <a:ext cx="4235450" cy="3352800"/>
          </a:xfrm>
          <a:prstGeom prst="rect">
            <a:avLst/>
          </a:prstGeom>
          <a:noFill/>
          <a:ln w="9525">
            <a:noFill/>
            <a:miter lim="800000"/>
            <a:headEnd/>
            <a:tailEnd/>
          </a:ln>
        </p:spPr>
      </p:pic>
      <p:sp>
        <p:nvSpPr>
          <p:cNvPr id="38920" name="Rectangle 10"/>
          <p:cNvSpPr>
            <a:spLocks noChangeArrowheads="1"/>
          </p:cNvSpPr>
          <p:nvPr/>
        </p:nvSpPr>
        <p:spPr bwMode="auto">
          <a:xfrm>
            <a:off x="974725" y="1752600"/>
            <a:ext cx="2962275" cy="1077913"/>
          </a:xfrm>
          <a:prstGeom prst="rect">
            <a:avLst/>
          </a:prstGeom>
          <a:noFill/>
          <a:ln w="9525">
            <a:noFill/>
            <a:miter lim="800000"/>
            <a:headEnd/>
            <a:tailEnd/>
          </a:ln>
        </p:spPr>
        <p:txBody>
          <a:bodyPr wrap="none">
            <a:spAutoFit/>
          </a:bodyPr>
          <a:lstStyle/>
          <a:p>
            <a:pPr algn="ctr"/>
            <a:r>
              <a:rPr lang="en-US" sz="3200" b="1" dirty="0">
                <a:solidFill>
                  <a:srgbClr val="000000"/>
                </a:solidFill>
              </a:rPr>
              <a:t>Give us water </a:t>
            </a:r>
          </a:p>
          <a:p>
            <a:pPr algn="ctr"/>
            <a:r>
              <a:rPr lang="en-US" sz="3200" b="1" dirty="0">
                <a:solidFill>
                  <a:srgbClr val="000000"/>
                </a:solidFill>
              </a:rPr>
              <a:t>to drink.</a:t>
            </a:r>
          </a:p>
        </p:txBody>
      </p:sp>
      <p:sp>
        <p:nvSpPr>
          <p:cNvPr id="38921" name="Text Box 11"/>
          <p:cNvSpPr txBox="1">
            <a:spLocks noChangeArrowheads="1"/>
          </p:cNvSpPr>
          <p:nvPr/>
        </p:nvSpPr>
        <p:spPr bwMode="auto">
          <a:xfrm>
            <a:off x="4038600" y="1981200"/>
            <a:ext cx="3617913" cy="1816100"/>
          </a:xfrm>
          <a:prstGeom prst="rect">
            <a:avLst/>
          </a:prstGeom>
          <a:noFill/>
          <a:ln w="9525">
            <a:noFill/>
            <a:miter lim="800000"/>
            <a:headEnd/>
            <a:tailEnd/>
          </a:ln>
        </p:spPr>
        <p:txBody>
          <a:bodyPr wrap="none">
            <a:spAutoFit/>
          </a:bodyPr>
          <a:lstStyle/>
          <a:p>
            <a:pPr algn="ctr"/>
            <a:r>
              <a:rPr lang="en-US" sz="2800" b="1" dirty="0">
                <a:solidFill>
                  <a:srgbClr val="000000"/>
                </a:solidFill>
              </a:rPr>
              <a:t>Why do you </a:t>
            </a:r>
          </a:p>
          <a:p>
            <a:pPr algn="ctr"/>
            <a:r>
              <a:rPr lang="en-US" sz="2800" b="1" dirty="0">
                <a:solidFill>
                  <a:srgbClr val="000000"/>
                </a:solidFill>
              </a:rPr>
              <a:t>quarrel with me? </a:t>
            </a:r>
          </a:p>
          <a:p>
            <a:pPr algn="ctr"/>
            <a:r>
              <a:rPr lang="en-US" sz="2800" b="1" dirty="0">
                <a:solidFill>
                  <a:srgbClr val="000000"/>
                </a:solidFill>
              </a:rPr>
              <a:t>Why do you put the </a:t>
            </a:r>
          </a:p>
          <a:p>
            <a:pPr algn="ctr"/>
            <a:r>
              <a:rPr lang="en-US" sz="2800" b="1" dirty="0">
                <a:solidFill>
                  <a:srgbClr val="000000"/>
                </a:solidFill>
              </a:rPr>
              <a:t>LORD to the test?</a:t>
            </a:r>
          </a:p>
        </p:txBody>
      </p:sp>
      <p:sp>
        <p:nvSpPr>
          <p:cNvPr id="38922" name="TextBox 9"/>
          <p:cNvSpPr txBox="1">
            <a:spLocks noChangeArrowheads="1"/>
          </p:cNvSpPr>
          <p:nvPr/>
        </p:nvSpPr>
        <p:spPr bwMode="auto">
          <a:xfrm>
            <a:off x="5578024" y="1048434"/>
            <a:ext cx="3390672" cy="646331"/>
          </a:xfrm>
          <a:prstGeom prst="rect">
            <a:avLst/>
          </a:prstGeom>
          <a:noFill/>
          <a:ln w="9525">
            <a:noFill/>
            <a:miter lim="800000"/>
            <a:headEnd/>
            <a:tailEnd/>
          </a:ln>
        </p:spPr>
        <p:txBody>
          <a:bodyPr wrap="none">
            <a:spAutoFit/>
          </a:bodyPr>
          <a:lstStyle/>
          <a:p>
            <a:r>
              <a:rPr lang="en-US" sz="3600" b="1" dirty="0">
                <a:solidFill>
                  <a:srgbClr val="000000"/>
                </a:solidFill>
              </a:rPr>
              <a:t>Moses replied,</a:t>
            </a:r>
          </a:p>
        </p:txBody>
      </p:sp>
    </p:spTree>
  </p:cSld>
  <p:clrMapOvr>
    <a:masterClrMapping/>
  </p:clrMapOvr>
  <p:transition spd="slow" advClick="0">
    <p:cut/>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9938" name="Picture 4" descr="j0201746"/>
          <p:cNvPicPr>
            <a:picLocks noChangeAspect="1" noChangeArrowheads="1"/>
          </p:cNvPicPr>
          <p:nvPr/>
        </p:nvPicPr>
        <p:blipFill>
          <a:blip r:embed="rId2" cstate="print">
            <a:lum bright="32000" contrast="46000"/>
          </a:blip>
          <a:srcRect/>
          <a:stretch>
            <a:fillRect/>
          </a:stretch>
        </p:blipFill>
        <p:spPr bwMode="auto">
          <a:xfrm>
            <a:off x="0" y="0"/>
            <a:ext cx="9144000" cy="6858000"/>
          </a:xfrm>
          <a:prstGeom prst="rect">
            <a:avLst/>
          </a:prstGeom>
          <a:noFill/>
          <a:ln w="9525">
            <a:noFill/>
            <a:miter lim="800000"/>
            <a:headEnd/>
            <a:tailEnd/>
          </a:ln>
        </p:spPr>
      </p:pic>
      <p:sp>
        <p:nvSpPr>
          <p:cNvPr id="39939" name="Rectangle 2"/>
          <p:cNvSpPr>
            <a:spLocks noGrp="1" noChangeArrowheads="1"/>
          </p:cNvSpPr>
          <p:nvPr>
            <p:ph type="body" idx="4294967295"/>
          </p:nvPr>
        </p:nvSpPr>
        <p:spPr>
          <a:xfrm>
            <a:off x="457200" y="304800"/>
            <a:ext cx="8229600" cy="5821363"/>
          </a:xfrm>
        </p:spPr>
        <p:txBody>
          <a:bodyPr/>
          <a:lstStyle/>
          <a:p>
            <a:pPr marL="0" indent="-91440" algn="ctr" eaLnBrk="1" hangingPunct="1">
              <a:spcBef>
                <a:spcPts val="0"/>
              </a:spcBef>
              <a:buFontTx/>
              <a:buNone/>
              <a:defRPr/>
            </a:pPr>
            <a:r>
              <a:rPr lang="en-US" sz="5400" b="1" dirty="0">
                <a:solidFill>
                  <a:schemeClr val="accent6">
                    <a:lumMod val="50000"/>
                  </a:schemeClr>
                </a:solidFill>
                <a:effectLst>
                  <a:outerShdw blurRad="38100" dist="38100" dir="2700000" algn="tl">
                    <a:srgbClr val="000000">
                      <a:alpha val="43137"/>
                    </a:srgbClr>
                  </a:outerShdw>
                </a:effectLst>
                <a:latin typeface="Bassett" pitchFamily="2" charset="0"/>
              </a:rPr>
              <a:t>   But the people were thirsty for water there, and they grumbled against Moses. They said, "Why did you bring us up out of Egypt to make us and our children and livestock die of thirst?"</a:t>
            </a:r>
            <a:r>
              <a:rPr lang="en-US" sz="5400" dirty="0">
                <a:solidFill>
                  <a:schemeClr val="accent6">
                    <a:lumMod val="50000"/>
                  </a:schemeClr>
                </a:solidFill>
                <a:effectLst>
                  <a:outerShdw blurRad="38100" dist="38100" dir="2700000" algn="tl">
                    <a:srgbClr val="000000">
                      <a:alpha val="43137"/>
                    </a:srgbClr>
                  </a:outerShdw>
                </a:effectLst>
                <a:latin typeface="Bassett" pitchFamily="2" charset="0"/>
              </a:rPr>
              <a:t> </a:t>
            </a:r>
          </a:p>
        </p:txBody>
      </p:sp>
    </p:spTree>
  </p:cSld>
  <p:clrMapOvr>
    <a:masterClrMapping/>
  </p:clrMapOvr>
  <p:transition spd="slow" advClick="0">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
          <p:cNvSpPr>
            <a:spLocks noChangeArrowheads="1"/>
          </p:cNvSpPr>
          <p:nvPr/>
        </p:nvSpPr>
        <p:spPr bwMode="auto">
          <a:xfrm>
            <a:off x="0" y="0"/>
            <a:ext cx="9144000" cy="6858000"/>
          </a:xfrm>
          <a:prstGeom prst="rect">
            <a:avLst/>
          </a:prstGeom>
          <a:solidFill>
            <a:srgbClr val="000000"/>
          </a:solidFill>
          <a:ln w="9525">
            <a:solidFill>
              <a:srgbClr val="000000"/>
            </a:solidFill>
            <a:miter lim="800000"/>
            <a:headEnd/>
            <a:tailEnd/>
          </a:ln>
        </p:spPr>
        <p:txBody>
          <a:bodyPr wrap="none" anchor="ctr"/>
          <a:lstStyle/>
          <a:p>
            <a:pPr eaLnBrk="0" hangingPunct="0"/>
            <a:endParaRPr lang="en-US"/>
          </a:p>
        </p:txBody>
      </p:sp>
      <p:pic>
        <p:nvPicPr>
          <p:cNvPr id="40963" name="Picture 3" descr="ts?t=11726499353546131844&amp;pid=23296&amp;ppid=5"/>
          <p:cNvPicPr>
            <a:picLocks noChangeAspect="1" noChangeArrowheads="1"/>
          </p:cNvPicPr>
          <p:nvPr/>
        </p:nvPicPr>
        <p:blipFill>
          <a:blip r:embed="rId2" cstate="print"/>
          <a:srcRect/>
          <a:stretch>
            <a:fillRect/>
          </a:stretch>
        </p:blipFill>
        <p:spPr bwMode="auto">
          <a:xfrm>
            <a:off x="6321425" y="3505200"/>
            <a:ext cx="1851025" cy="3352800"/>
          </a:xfrm>
          <a:prstGeom prst="rect">
            <a:avLst/>
          </a:prstGeom>
          <a:noFill/>
          <a:ln w="9525">
            <a:noFill/>
            <a:miter lim="800000"/>
            <a:headEnd/>
            <a:tailEnd/>
          </a:ln>
        </p:spPr>
      </p:pic>
      <p:pic>
        <p:nvPicPr>
          <p:cNvPr id="40964" name="Picture 4" descr="MCj04338620000[1]"/>
          <p:cNvPicPr>
            <a:picLocks noChangeAspect="1" noChangeArrowheads="1"/>
          </p:cNvPicPr>
          <p:nvPr/>
        </p:nvPicPr>
        <p:blipFill>
          <a:blip r:embed="rId3" cstate="print"/>
          <a:srcRect/>
          <a:stretch>
            <a:fillRect/>
          </a:stretch>
        </p:blipFill>
        <p:spPr bwMode="auto">
          <a:xfrm>
            <a:off x="-304800" y="0"/>
            <a:ext cx="8134350" cy="4648200"/>
          </a:xfrm>
          <a:prstGeom prst="rect">
            <a:avLst/>
          </a:prstGeom>
          <a:noFill/>
          <a:ln w="9525">
            <a:noFill/>
            <a:miter lim="800000"/>
            <a:headEnd/>
            <a:tailEnd/>
          </a:ln>
        </p:spPr>
      </p:pic>
      <p:sp>
        <p:nvSpPr>
          <p:cNvPr id="40965" name="Text Box 5"/>
          <p:cNvSpPr txBox="1">
            <a:spLocks noChangeArrowheads="1"/>
          </p:cNvSpPr>
          <p:nvPr/>
        </p:nvSpPr>
        <p:spPr bwMode="auto">
          <a:xfrm>
            <a:off x="668079" y="1296649"/>
            <a:ext cx="6188591" cy="1754326"/>
          </a:xfrm>
          <a:prstGeom prst="rect">
            <a:avLst/>
          </a:prstGeom>
          <a:noFill/>
          <a:ln w="9525">
            <a:noFill/>
            <a:miter lim="800000"/>
            <a:headEnd/>
            <a:tailEnd/>
          </a:ln>
        </p:spPr>
        <p:txBody>
          <a:bodyPr wrap="square">
            <a:spAutoFit/>
          </a:bodyPr>
          <a:lstStyle/>
          <a:p>
            <a:pPr algn="ctr">
              <a:spcBef>
                <a:spcPct val="20000"/>
              </a:spcBef>
            </a:pPr>
            <a:r>
              <a:rPr lang="en-US" sz="3600" b="1" dirty="0">
                <a:solidFill>
                  <a:srgbClr val="002060"/>
                </a:solidFill>
              </a:rPr>
              <a:t>What am I to do with these people? They are almost ready to stone me.</a:t>
            </a:r>
          </a:p>
        </p:txBody>
      </p:sp>
      <p:pic>
        <p:nvPicPr>
          <p:cNvPr id="95241" name="Picture 9" descr="MPj0390060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57600" y="5029200"/>
            <a:ext cx="2133600" cy="2133600"/>
          </a:xfrm>
          <a:prstGeom prst="rect">
            <a:avLst/>
          </a:prstGeom>
          <a:noFill/>
          <a:ln w="9525">
            <a:noFill/>
            <a:miter lim="800000"/>
            <a:headEnd/>
            <a:tailEnd/>
          </a:ln>
        </p:spPr>
      </p:pic>
      <p:sp>
        <p:nvSpPr>
          <p:cNvPr id="40967" name="Rectangle 2"/>
          <p:cNvSpPr>
            <a:spLocks noGrp="1" noChangeArrowheads="1"/>
          </p:cNvSpPr>
          <p:nvPr>
            <p:ph type="body" idx="4294967295"/>
          </p:nvPr>
        </p:nvSpPr>
        <p:spPr>
          <a:xfrm>
            <a:off x="0" y="228600"/>
            <a:ext cx="8229600" cy="685800"/>
          </a:xfrm>
          <a:solidFill>
            <a:srgbClr val="00B0F0"/>
          </a:solidFill>
        </p:spPr>
        <p:txBody>
          <a:bodyPr/>
          <a:lstStyle/>
          <a:p>
            <a:pPr marL="0" indent="0" eaLnBrk="1" hangingPunct="1">
              <a:spcBef>
                <a:spcPts val="0"/>
              </a:spcBef>
              <a:buFontTx/>
              <a:buNone/>
            </a:pPr>
            <a:r>
              <a:rPr lang="en-US" b="1" dirty="0">
                <a:solidFill>
                  <a:srgbClr val="FFFFFF"/>
                </a:solidFill>
                <a:effectLst>
                  <a:outerShdw blurRad="38100" dist="38100" dir="2700000" algn="tl">
                    <a:srgbClr val="000000">
                      <a:alpha val="43137"/>
                    </a:srgbClr>
                  </a:outerShdw>
                </a:effectLst>
              </a:rPr>
              <a:t>   Then Moses cried out to the LORD, </a:t>
            </a:r>
          </a:p>
        </p:txBody>
      </p:sp>
    </p:spTree>
  </p:cSld>
  <p:clrMapOvr>
    <a:masterClrMapping/>
  </p:clrMapOvr>
  <p:transition spd="slow" advClick="0">
    <p:cut/>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457200" y="304800"/>
            <a:ext cx="8229600" cy="5821363"/>
          </a:xfrm>
        </p:spPr>
        <p:txBody>
          <a:bodyPr/>
          <a:lstStyle/>
          <a:p>
            <a:pPr marL="4763" indent="-4763" eaLnBrk="1" hangingPunct="1">
              <a:buFontTx/>
              <a:buNone/>
            </a:pPr>
            <a:r>
              <a:rPr lang="en-US" sz="3600" b="1">
                <a:solidFill>
                  <a:srgbClr val="000000"/>
                </a:solidFill>
              </a:rPr>
              <a:t>In the desert the whole community grumbled against Moses and Aaron. </a:t>
            </a:r>
          </a:p>
        </p:txBody>
      </p:sp>
      <p:pic>
        <p:nvPicPr>
          <p:cNvPr id="5123" name="Picture 3" descr="ts?t=11726499353546131844&amp;pid=23296&amp;ppid=5"/>
          <p:cNvPicPr>
            <a:picLocks noChangeAspect="1" noChangeArrowheads="1"/>
          </p:cNvPicPr>
          <p:nvPr/>
        </p:nvPicPr>
        <p:blipFill>
          <a:blip r:embed="rId2" cstate="print"/>
          <a:srcRect/>
          <a:stretch>
            <a:fillRect/>
          </a:stretch>
        </p:blipFill>
        <p:spPr bwMode="auto">
          <a:xfrm>
            <a:off x="4648200" y="3200400"/>
            <a:ext cx="2514600" cy="3124200"/>
          </a:xfrm>
          <a:prstGeom prst="rect">
            <a:avLst/>
          </a:prstGeom>
          <a:noFill/>
          <a:ln w="9525">
            <a:noFill/>
            <a:miter lim="800000"/>
            <a:headEnd/>
            <a:tailEnd/>
          </a:ln>
        </p:spPr>
      </p:pic>
      <p:pic>
        <p:nvPicPr>
          <p:cNvPr id="5124" name="Picture 4" descr="j0195486"/>
          <p:cNvPicPr>
            <a:picLocks noChangeAspect="1" noChangeArrowheads="1"/>
          </p:cNvPicPr>
          <p:nvPr/>
        </p:nvPicPr>
        <p:blipFill>
          <a:blip r:embed="rId3" cstate="print"/>
          <a:srcRect/>
          <a:stretch>
            <a:fillRect/>
          </a:stretch>
        </p:blipFill>
        <p:spPr bwMode="auto">
          <a:xfrm>
            <a:off x="3276600" y="2819400"/>
            <a:ext cx="2114550" cy="2438400"/>
          </a:xfrm>
          <a:prstGeom prst="rect">
            <a:avLst/>
          </a:prstGeom>
          <a:noFill/>
          <a:ln w="9525">
            <a:noFill/>
            <a:miter lim="800000"/>
            <a:headEnd/>
            <a:tailEnd/>
          </a:ln>
        </p:spPr>
      </p:pic>
      <p:pic>
        <p:nvPicPr>
          <p:cNvPr id="5125" name="Picture 5" descr="j0282737"/>
          <p:cNvPicPr>
            <a:picLocks noChangeAspect="1" noChangeArrowheads="1"/>
          </p:cNvPicPr>
          <p:nvPr/>
        </p:nvPicPr>
        <p:blipFill>
          <a:blip r:embed="rId4" cstate="print"/>
          <a:srcRect/>
          <a:stretch>
            <a:fillRect/>
          </a:stretch>
        </p:blipFill>
        <p:spPr bwMode="auto">
          <a:xfrm>
            <a:off x="7543800" y="1219200"/>
            <a:ext cx="1219200" cy="1219200"/>
          </a:xfrm>
          <a:prstGeom prst="rect">
            <a:avLst/>
          </a:prstGeom>
          <a:noFill/>
          <a:ln w="9525">
            <a:noFill/>
            <a:miter lim="800000"/>
            <a:headEnd/>
            <a:tailEnd/>
          </a:ln>
        </p:spPr>
      </p:pic>
      <p:pic>
        <p:nvPicPr>
          <p:cNvPr id="5126" name="Picture 6" descr="j0282744"/>
          <p:cNvPicPr>
            <a:picLocks noChangeAspect="1" noChangeArrowheads="1"/>
          </p:cNvPicPr>
          <p:nvPr/>
        </p:nvPicPr>
        <p:blipFill>
          <a:blip r:embed="rId5" cstate="print"/>
          <a:srcRect/>
          <a:stretch>
            <a:fillRect/>
          </a:stretch>
        </p:blipFill>
        <p:spPr bwMode="auto">
          <a:xfrm>
            <a:off x="2514600" y="1600200"/>
            <a:ext cx="1219200" cy="1219200"/>
          </a:xfrm>
          <a:prstGeom prst="rect">
            <a:avLst/>
          </a:prstGeom>
          <a:noFill/>
          <a:ln w="9525">
            <a:noFill/>
            <a:miter lim="800000"/>
            <a:headEnd/>
            <a:tailEnd/>
          </a:ln>
        </p:spPr>
      </p:pic>
      <p:pic>
        <p:nvPicPr>
          <p:cNvPr id="5127" name="Picture 8" descr="j0239201"/>
          <p:cNvPicPr>
            <a:picLocks noChangeAspect="1" noChangeArrowheads="1"/>
          </p:cNvPicPr>
          <p:nvPr/>
        </p:nvPicPr>
        <p:blipFill>
          <a:blip r:embed="rId6" cstate="print"/>
          <a:srcRect/>
          <a:stretch>
            <a:fillRect/>
          </a:stretch>
        </p:blipFill>
        <p:spPr bwMode="auto">
          <a:xfrm>
            <a:off x="7162800" y="2971800"/>
            <a:ext cx="1312863" cy="1822450"/>
          </a:xfrm>
          <a:prstGeom prst="rect">
            <a:avLst/>
          </a:prstGeom>
          <a:noFill/>
          <a:ln w="9525">
            <a:noFill/>
            <a:miter lim="800000"/>
            <a:headEnd/>
            <a:tailEnd/>
          </a:ln>
        </p:spPr>
      </p:pic>
      <p:pic>
        <p:nvPicPr>
          <p:cNvPr id="5128" name="Picture 10" descr="j0343467"/>
          <p:cNvPicPr>
            <a:picLocks noChangeAspect="1" noChangeArrowheads="1"/>
          </p:cNvPicPr>
          <p:nvPr/>
        </p:nvPicPr>
        <p:blipFill>
          <a:blip r:embed="rId7" cstate="print"/>
          <a:srcRect/>
          <a:stretch>
            <a:fillRect/>
          </a:stretch>
        </p:blipFill>
        <p:spPr bwMode="auto">
          <a:xfrm>
            <a:off x="7848600" y="4724400"/>
            <a:ext cx="1073150" cy="1887538"/>
          </a:xfrm>
          <a:prstGeom prst="rect">
            <a:avLst/>
          </a:prstGeom>
          <a:noFill/>
          <a:ln w="9525">
            <a:noFill/>
            <a:miter lim="800000"/>
            <a:headEnd/>
            <a:tailEnd/>
          </a:ln>
        </p:spPr>
      </p:pic>
      <p:pic>
        <p:nvPicPr>
          <p:cNvPr id="5129" name="Picture 11" descr="j0355395"/>
          <p:cNvPicPr>
            <a:picLocks noChangeAspect="1" noChangeArrowheads="1"/>
          </p:cNvPicPr>
          <p:nvPr/>
        </p:nvPicPr>
        <p:blipFill>
          <a:blip r:embed="rId8" cstate="print"/>
          <a:srcRect/>
          <a:stretch>
            <a:fillRect/>
          </a:stretch>
        </p:blipFill>
        <p:spPr bwMode="auto">
          <a:xfrm>
            <a:off x="0" y="1676400"/>
            <a:ext cx="1262063" cy="1925638"/>
          </a:xfrm>
          <a:prstGeom prst="rect">
            <a:avLst/>
          </a:prstGeom>
          <a:noFill/>
          <a:ln w="9525">
            <a:noFill/>
            <a:miter lim="800000"/>
            <a:headEnd/>
            <a:tailEnd/>
          </a:ln>
        </p:spPr>
      </p:pic>
      <p:pic>
        <p:nvPicPr>
          <p:cNvPr id="5130" name="Picture 12" descr="MCj04238180000[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105400" y="1447800"/>
            <a:ext cx="1854200" cy="1181100"/>
          </a:xfrm>
          <a:prstGeom prst="rect">
            <a:avLst/>
          </a:prstGeom>
          <a:noFill/>
          <a:ln w="9525">
            <a:noFill/>
            <a:miter lim="800000"/>
            <a:headEnd/>
            <a:tailEnd/>
          </a:ln>
        </p:spPr>
      </p:pic>
      <p:pic>
        <p:nvPicPr>
          <p:cNvPr id="5131" name="Picture 13" descr="MCj04238260000[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828800" y="4724400"/>
            <a:ext cx="1787525" cy="1758950"/>
          </a:xfrm>
          <a:prstGeom prst="rect">
            <a:avLst/>
          </a:prstGeom>
          <a:noFill/>
          <a:ln w="9525">
            <a:noFill/>
            <a:miter lim="800000"/>
            <a:headEnd/>
            <a:tailEnd/>
          </a:ln>
        </p:spPr>
      </p:pic>
      <p:pic>
        <p:nvPicPr>
          <p:cNvPr id="5132" name="Picture 15" descr="MCPE07017_0000[1]"/>
          <p:cNvPicPr>
            <a:picLocks noChangeAspect="1" noChangeArrowheads="1"/>
          </p:cNvPicPr>
          <p:nvPr/>
        </p:nvPicPr>
        <p:blipFill>
          <a:blip r:embed="rId11" cstate="print"/>
          <a:srcRect/>
          <a:stretch>
            <a:fillRect/>
          </a:stretch>
        </p:blipFill>
        <p:spPr bwMode="auto">
          <a:xfrm>
            <a:off x="533400" y="3276600"/>
            <a:ext cx="1635125" cy="1901825"/>
          </a:xfrm>
          <a:prstGeom prst="rect">
            <a:avLst/>
          </a:prstGeom>
          <a:noFill/>
          <a:ln w="9525">
            <a:noFill/>
            <a:miter lim="800000"/>
            <a:headEnd/>
            <a:tailEnd/>
          </a:ln>
        </p:spPr>
      </p:pic>
    </p:spTree>
  </p:cSld>
  <p:clrMapOvr>
    <a:masterClrMapping/>
  </p:clrMapOvr>
  <p:transition spd="slow" advClick="0">
    <p:cut/>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body" idx="4294967295"/>
          </p:nvPr>
        </p:nvSpPr>
        <p:spPr>
          <a:xfrm>
            <a:off x="0" y="0"/>
            <a:ext cx="9144000" cy="5821363"/>
          </a:xfrm>
        </p:spPr>
        <p:txBody>
          <a:bodyPr/>
          <a:lstStyle/>
          <a:p>
            <a:pPr marL="0" indent="4763" algn="ctr" eaLnBrk="1" hangingPunct="1">
              <a:buFontTx/>
              <a:buNone/>
            </a:pPr>
            <a:r>
              <a:rPr lang="en-US" sz="3600" b="1" dirty="0">
                <a:solidFill>
                  <a:srgbClr val="000000"/>
                </a:solidFill>
              </a:rPr>
              <a:t>   The LORD answered Moses,</a:t>
            </a:r>
          </a:p>
          <a:p>
            <a:pPr marL="0" indent="4763" algn="ctr" eaLnBrk="1" hangingPunct="1">
              <a:spcBef>
                <a:spcPct val="0"/>
              </a:spcBef>
              <a:buFontTx/>
              <a:buNone/>
            </a:pPr>
            <a:r>
              <a:rPr lang="en-US" sz="3600" b="1" dirty="0">
                <a:solidFill>
                  <a:srgbClr val="000000"/>
                </a:solidFill>
              </a:rPr>
              <a:t>“Go out in front of the people. Take with you some of the elders of Israel and take in your hand the staff with which you struck the Nile, and go.</a:t>
            </a:r>
          </a:p>
        </p:txBody>
      </p:sp>
      <p:pic>
        <p:nvPicPr>
          <p:cNvPr id="97283" name="Picture 3" descr="ts?t=11726499353546131844&amp;pid=23296&amp;ppid=5"/>
          <p:cNvPicPr>
            <a:picLocks noChangeAspect="1" noChangeArrowheads="1"/>
          </p:cNvPicPr>
          <p:nvPr/>
        </p:nvPicPr>
        <p:blipFill>
          <a:blip r:embed="rId2" cstate="print"/>
          <a:srcRect/>
          <a:stretch>
            <a:fillRect/>
          </a:stretch>
        </p:blipFill>
        <p:spPr bwMode="auto">
          <a:xfrm>
            <a:off x="2971800" y="3048000"/>
            <a:ext cx="1516063" cy="3581400"/>
          </a:xfrm>
          <a:prstGeom prst="rect">
            <a:avLst/>
          </a:prstGeom>
          <a:noFill/>
          <a:ln w="9525">
            <a:noFill/>
            <a:miter lim="800000"/>
            <a:headEnd/>
            <a:tailEnd/>
          </a:ln>
        </p:spPr>
      </p:pic>
      <p:pic>
        <p:nvPicPr>
          <p:cNvPr id="41988" name="Picture 4" descr="MCj04150960000[1]"/>
          <p:cNvPicPr>
            <a:picLocks noChangeAspect="1" noChangeArrowheads="1"/>
          </p:cNvPicPr>
          <p:nvPr/>
        </p:nvPicPr>
        <p:blipFill>
          <a:blip r:embed="rId3" cstate="print"/>
          <a:srcRect/>
          <a:stretch>
            <a:fillRect/>
          </a:stretch>
        </p:blipFill>
        <p:spPr bwMode="auto">
          <a:xfrm flipH="1">
            <a:off x="6858000" y="3048000"/>
            <a:ext cx="2286000" cy="3657600"/>
          </a:xfrm>
          <a:prstGeom prst="rect">
            <a:avLst/>
          </a:prstGeom>
          <a:noFill/>
          <a:ln w="9525">
            <a:noFill/>
            <a:miter lim="800000"/>
            <a:headEnd/>
            <a:tailEnd/>
          </a:ln>
        </p:spPr>
      </p:pic>
      <p:pic>
        <p:nvPicPr>
          <p:cNvPr id="97285" name="Picture 5" descr="MCj043505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5105400" y="2819400"/>
            <a:ext cx="2162175" cy="1981200"/>
          </a:xfrm>
          <a:prstGeom prst="rect">
            <a:avLst/>
          </a:prstGeom>
          <a:noFill/>
          <a:ln w="9525">
            <a:noFill/>
            <a:miter lim="800000"/>
            <a:headEnd/>
            <a:tailEnd/>
          </a:ln>
        </p:spPr>
      </p:pic>
      <p:pic>
        <p:nvPicPr>
          <p:cNvPr id="97286" name="Picture 6" descr="MCj0434307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8200" y="3962400"/>
            <a:ext cx="2057400" cy="1641475"/>
          </a:xfrm>
          <a:prstGeom prst="rect">
            <a:avLst/>
          </a:prstGeom>
          <a:noFill/>
          <a:ln w="9525">
            <a:noFill/>
            <a:miter lim="800000"/>
            <a:headEnd/>
            <a:tailEnd/>
          </a:ln>
        </p:spPr>
      </p:pic>
    </p:spTree>
  </p:cSld>
  <p:clrMapOvr>
    <a:masterClrMapping/>
  </p:clrMapOvr>
  <p:transition spd="slow" advClick="0">
    <p:cut/>
  </p:transition>
</p:sld>
</file>

<file path=ppt/slides/slide41.xml><?xml version="1.0" encoding="utf-8"?>
<p:sld xmlns:a="http://schemas.openxmlformats.org/drawingml/2006/main" xmlns:r="http://schemas.openxmlformats.org/officeDocument/2006/relationships" xmlns:p="http://schemas.openxmlformats.org/presentationml/2006/main">
  <p:cSld>
    <p:bg>
      <p:bgPr>
        <a:pattFill prst="trellis">
          <a:fgClr>
            <a:srgbClr val="FFC000"/>
          </a:fgClr>
          <a:bgClr>
            <a:schemeClr val="bg1"/>
          </a:bgClr>
        </a:patt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body" idx="4294967295"/>
          </p:nvPr>
        </p:nvSpPr>
        <p:spPr>
          <a:xfrm>
            <a:off x="0" y="152400"/>
            <a:ext cx="9144000" cy="2362200"/>
          </a:xfrm>
        </p:spPr>
        <p:txBody>
          <a:bodyPr/>
          <a:lstStyle/>
          <a:p>
            <a:pPr marL="0" indent="0" algn="ctr" eaLnBrk="1" hangingPunct="1">
              <a:spcBef>
                <a:spcPts val="0"/>
              </a:spcBef>
              <a:buFontTx/>
              <a:buNone/>
            </a:pPr>
            <a:r>
              <a:rPr lang="en-US" sz="2800" b="1" dirty="0">
                <a:solidFill>
                  <a:srgbClr val="000000"/>
                </a:solidFill>
              </a:rPr>
              <a:t>I will stand there before you by the rock at Horeb. Strike the rock, and water will come out of it for the people to drink.”</a:t>
            </a:r>
          </a:p>
          <a:p>
            <a:pPr algn="ctr" eaLnBrk="1" hangingPunct="1">
              <a:buFontTx/>
              <a:buNone/>
            </a:pPr>
            <a:r>
              <a:rPr lang="en-US" sz="2800" b="1" dirty="0">
                <a:solidFill>
                  <a:srgbClr val="000000"/>
                </a:solidFill>
              </a:rPr>
              <a:t>So Moses did this in the sight of the elders of Israel. </a:t>
            </a:r>
          </a:p>
        </p:txBody>
      </p:sp>
      <p:pic>
        <p:nvPicPr>
          <p:cNvPr id="43011" name="Picture 4" descr="j0149014"/>
          <p:cNvPicPr>
            <a:picLocks noChangeAspect="1" noChangeArrowheads="1"/>
          </p:cNvPicPr>
          <p:nvPr/>
        </p:nvPicPr>
        <p:blipFill>
          <a:blip r:embed="rId2" cstate="print"/>
          <a:srcRect/>
          <a:stretch>
            <a:fillRect/>
          </a:stretch>
        </p:blipFill>
        <p:spPr bwMode="auto">
          <a:xfrm>
            <a:off x="0" y="2209800"/>
            <a:ext cx="9144000" cy="4648200"/>
          </a:xfrm>
          <a:prstGeom prst="rect">
            <a:avLst/>
          </a:prstGeom>
          <a:gradFill>
            <a:gsLst>
              <a:gs pos="0">
                <a:srgbClr val="FFC000"/>
              </a:gs>
              <a:gs pos="45000">
                <a:srgbClr val="FF7A00"/>
              </a:gs>
              <a:gs pos="100000">
                <a:schemeClr val="accent2"/>
              </a:gs>
            </a:gsLst>
            <a:lin ang="5400000" scaled="0"/>
          </a:gradFill>
          <a:ln w="9525">
            <a:noFill/>
            <a:miter lim="800000"/>
            <a:headEnd/>
            <a:tailEnd/>
          </a:ln>
        </p:spPr>
      </p:pic>
      <p:pic>
        <p:nvPicPr>
          <p:cNvPr id="43012" name="Picture 3" descr="ts?t=11726499353546131844&amp;pid=23296&amp;ppid=5"/>
          <p:cNvPicPr>
            <a:picLocks noChangeAspect="1" noChangeArrowheads="1"/>
          </p:cNvPicPr>
          <p:nvPr/>
        </p:nvPicPr>
        <p:blipFill>
          <a:blip r:embed="rId3" cstate="print"/>
          <a:srcRect/>
          <a:stretch>
            <a:fillRect/>
          </a:stretch>
        </p:blipFill>
        <p:spPr bwMode="auto">
          <a:xfrm>
            <a:off x="6781800" y="2895600"/>
            <a:ext cx="1851025" cy="3352800"/>
          </a:xfrm>
          <a:prstGeom prst="rect">
            <a:avLst/>
          </a:prstGeom>
          <a:noFill/>
          <a:ln w="9525">
            <a:noFill/>
            <a:miter lim="800000"/>
            <a:headEnd/>
            <a:tailEnd/>
          </a:ln>
        </p:spPr>
      </p:pic>
      <p:grpSp>
        <p:nvGrpSpPr>
          <p:cNvPr id="2" name="Group 13"/>
          <p:cNvGrpSpPr>
            <a:grpSpLocks/>
          </p:cNvGrpSpPr>
          <p:nvPr/>
        </p:nvGrpSpPr>
        <p:grpSpPr bwMode="auto">
          <a:xfrm>
            <a:off x="3581400" y="4191000"/>
            <a:ext cx="2403475" cy="2860675"/>
            <a:chOff x="1905000" y="2743200"/>
            <a:chExt cx="2403300" cy="2860431"/>
          </a:xfrm>
        </p:grpSpPr>
        <p:grpSp>
          <p:nvGrpSpPr>
            <p:cNvPr id="43014" name="Group 12"/>
            <p:cNvGrpSpPr>
              <a:grpSpLocks/>
            </p:cNvGrpSpPr>
            <p:nvPr/>
          </p:nvGrpSpPr>
          <p:grpSpPr bwMode="auto">
            <a:xfrm>
              <a:off x="1905000" y="2743200"/>
              <a:ext cx="2403300" cy="2860431"/>
              <a:chOff x="3434792" y="4161692"/>
              <a:chExt cx="2403300" cy="2860431"/>
            </a:xfrm>
          </p:grpSpPr>
          <p:sp>
            <p:nvSpPr>
              <p:cNvPr id="6" name="Freeform 5"/>
              <p:cNvSpPr/>
              <p:nvPr/>
            </p:nvSpPr>
            <p:spPr>
              <a:xfrm>
                <a:off x="3434792" y="4161692"/>
                <a:ext cx="2403300" cy="2860431"/>
              </a:xfrm>
              <a:custGeom>
                <a:avLst/>
                <a:gdLst>
                  <a:gd name="connsiteX0" fmla="*/ 316593 w 2403300"/>
                  <a:gd name="connsiteY0" fmla="*/ 23446 h 2860431"/>
                  <a:gd name="connsiteX1" fmla="*/ 293146 w 2403300"/>
                  <a:gd name="connsiteY1" fmla="*/ 58616 h 2860431"/>
                  <a:gd name="connsiteX2" fmla="*/ 257977 w 2403300"/>
                  <a:gd name="connsiteY2" fmla="*/ 128954 h 2860431"/>
                  <a:gd name="connsiteX3" fmla="*/ 304870 w 2403300"/>
                  <a:gd name="connsiteY3" fmla="*/ 257908 h 2860431"/>
                  <a:gd name="connsiteX4" fmla="*/ 351762 w 2403300"/>
                  <a:gd name="connsiteY4" fmla="*/ 328246 h 2860431"/>
                  <a:gd name="connsiteX5" fmla="*/ 386931 w 2403300"/>
                  <a:gd name="connsiteY5" fmla="*/ 433754 h 2860431"/>
                  <a:gd name="connsiteX6" fmla="*/ 398654 w 2403300"/>
                  <a:gd name="connsiteY6" fmla="*/ 468923 h 2860431"/>
                  <a:gd name="connsiteX7" fmla="*/ 422100 w 2403300"/>
                  <a:gd name="connsiteY7" fmla="*/ 586154 h 2860431"/>
                  <a:gd name="connsiteX8" fmla="*/ 433823 w 2403300"/>
                  <a:gd name="connsiteY8" fmla="*/ 621323 h 2860431"/>
                  <a:gd name="connsiteX9" fmla="*/ 480716 w 2403300"/>
                  <a:gd name="connsiteY9" fmla="*/ 785446 h 2860431"/>
                  <a:gd name="connsiteX10" fmla="*/ 504162 w 2403300"/>
                  <a:gd name="connsiteY10" fmla="*/ 820616 h 2860431"/>
                  <a:gd name="connsiteX11" fmla="*/ 527608 w 2403300"/>
                  <a:gd name="connsiteY11" fmla="*/ 890954 h 2860431"/>
                  <a:gd name="connsiteX12" fmla="*/ 574500 w 2403300"/>
                  <a:gd name="connsiteY12" fmla="*/ 961293 h 2860431"/>
                  <a:gd name="connsiteX13" fmla="*/ 609670 w 2403300"/>
                  <a:gd name="connsiteY13" fmla="*/ 1031631 h 2860431"/>
                  <a:gd name="connsiteX14" fmla="*/ 609670 w 2403300"/>
                  <a:gd name="connsiteY14" fmla="*/ 1160585 h 2860431"/>
                  <a:gd name="connsiteX15" fmla="*/ 586223 w 2403300"/>
                  <a:gd name="connsiteY15" fmla="*/ 1195754 h 2860431"/>
                  <a:gd name="connsiteX16" fmla="*/ 609670 w 2403300"/>
                  <a:gd name="connsiteY16" fmla="*/ 1652954 h 2860431"/>
                  <a:gd name="connsiteX17" fmla="*/ 562777 w 2403300"/>
                  <a:gd name="connsiteY17" fmla="*/ 1840523 h 2860431"/>
                  <a:gd name="connsiteX18" fmla="*/ 527608 w 2403300"/>
                  <a:gd name="connsiteY18" fmla="*/ 1852246 h 2860431"/>
                  <a:gd name="connsiteX19" fmla="*/ 457270 w 2403300"/>
                  <a:gd name="connsiteY19" fmla="*/ 1899139 h 2860431"/>
                  <a:gd name="connsiteX20" fmla="*/ 398654 w 2403300"/>
                  <a:gd name="connsiteY20" fmla="*/ 1934308 h 2860431"/>
                  <a:gd name="connsiteX21" fmla="*/ 328316 w 2403300"/>
                  <a:gd name="connsiteY21" fmla="*/ 2028093 h 2860431"/>
                  <a:gd name="connsiteX22" fmla="*/ 316593 w 2403300"/>
                  <a:gd name="connsiteY22" fmla="*/ 2063262 h 2860431"/>
                  <a:gd name="connsiteX23" fmla="*/ 293146 w 2403300"/>
                  <a:gd name="connsiteY23" fmla="*/ 2086708 h 2860431"/>
                  <a:gd name="connsiteX24" fmla="*/ 257977 w 2403300"/>
                  <a:gd name="connsiteY24" fmla="*/ 2203939 h 2860431"/>
                  <a:gd name="connsiteX25" fmla="*/ 222808 w 2403300"/>
                  <a:gd name="connsiteY25" fmla="*/ 2309446 h 2860431"/>
                  <a:gd name="connsiteX26" fmla="*/ 211085 w 2403300"/>
                  <a:gd name="connsiteY26" fmla="*/ 2344616 h 2860431"/>
                  <a:gd name="connsiteX27" fmla="*/ 164193 w 2403300"/>
                  <a:gd name="connsiteY27" fmla="*/ 2414954 h 2860431"/>
                  <a:gd name="connsiteX28" fmla="*/ 105577 w 2403300"/>
                  <a:gd name="connsiteY28" fmla="*/ 2532185 h 2860431"/>
                  <a:gd name="connsiteX29" fmla="*/ 70408 w 2403300"/>
                  <a:gd name="connsiteY29" fmla="*/ 2614246 h 2860431"/>
                  <a:gd name="connsiteX30" fmla="*/ 46962 w 2403300"/>
                  <a:gd name="connsiteY30" fmla="*/ 2637693 h 2860431"/>
                  <a:gd name="connsiteX31" fmla="*/ 11793 w 2403300"/>
                  <a:gd name="connsiteY31" fmla="*/ 2743200 h 2860431"/>
                  <a:gd name="connsiteX32" fmla="*/ 70 w 2403300"/>
                  <a:gd name="connsiteY32" fmla="*/ 2778370 h 2860431"/>
                  <a:gd name="connsiteX33" fmla="*/ 11793 w 2403300"/>
                  <a:gd name="connsiteY33" fmla="*/ 2848708 h 2860431"/>
                  <a:gd name="connsiteX34" fmla="*/ 46962 w 2403300"/>
                  <a:gd name="connsiteY34" fmla="*/ 2860431 h 2860431"/>
                  <a:gd name="connsiteX35" fmla="*/ 328316 w 2403300"/>
                  <a:gd name="connsiteY35" fmla="*/ 2848708 h 2860431"/>
                  <a:gd name="connsiteX36" fmla="*/ 375208 w 2403300"/>
                  <a:gd name="connsiteY36" fmla="*/ 2836985 h 2860431"/>
                  <a:gd name="connsiteX37" fmla="*/ 1875762 w 2403300"/>
                  <a:gd name="connsiteY37" fmla="*/ 2836985 h 2860431"/>
                  <a:gd name="connsiteX38" fmla="*/ 2204008 w 2403300"/>
                  <a:gd name="connsiteY38" fmla="*/ 2825262 h 2860431"/>
                  <a:gd name="connsiteX39" fmla="*/ 2239177 w 2403300"/>
                  <a:gd name="connsiteY39" fmla="*/ 2813539 h 2860431"/>
                  <a:gd name="connsiteX40" fmla="*/ 2321239 w 2403300"/>
                  <a:gd name="connsiteY40" fmla="*/ 2790093 h 2860431"/>
                  <a:gd name="connsiteX41" fmla="*/ 2391577 w 2403300"/>
                  <a:gd name="connsiteY41" fmla="*/ 2696308 h 2860431"/>
                  <a:gd name="connsiteX42" fmla="*/ 2403300 w 2403300"/>
                  <a:gd name="connsiteY42" fmla="*/ 2661139 h 2860431"/>
                  <a:gd name="connsiteX43" fmla="*/ 2391577 w 2403300"/>
                  <a:gd name="connsiteY43" fmla="*/ 2520462 h 2860431"/>
                  <a:gd name="connsiteX44" fmla="*/ 2379854 w 2403300"/>
                  <a:gd name="connsiteY44" fmla="*/ 2485293 h 2860431"/>
                  <a:gd name="connsiteX45" fmla="*/ 2344685 w 2403300"/>
                  <a:gd name="connsiteY45" fmla="*/ 2461846 h 2860431"/>
                  <a:gd name="connsiteX46" fmla="*/ 2309516 w 2403300"/>
                  <a:gd name="connsiteY46" fmla="*/ 2426677 h 2860431"/>
                  <a:gd name="connsiteX47" fmla="*/ 2274346 w 2403300"/>
                  <a:gd name="connsiteY47" fmla="*/ 2403231 h 2860431"/>
                  <a:gd name="connsiteX48" fmla="*/ 2133670 w 2403300"/>
                  <a:gd name="connsiteY48" fmla="*/ 2379785 h 2860431"/>
                  <a:gd name="connsiteX49" fmla="*/ 2051608 w 2403300"/>
                  <a:gd name="connsiteY49" fmla="*/ 2110154 h 2860431"/>
                  <a:gd name="connsiteX50" fmla="*/ 2004716 w 2403300"/>
                  <a:gd name="connsiteY50" fmla="*/ 2051539 h 2860431"/>
                  <a:gd name="connsiteX51" fmla="*/ 1969546 w 2403300"/>
                  <a:gd name="connsiteY51" fmla="*/ 2016370 h 2860431"/>
                  <a:gd name="connsiteX52" fmla="*/ 1899208 w 2403300"/>
                  <a:gd name="connsiteY52" fmla="*/ 1981200 h 2860431"/>
                  <a:gd name="connsiteX53" fmla="*/ 1828870 w 2403300"/>
                  <a:gd name="connsiteY53" fmla="*/ 1910862 h 2860431"/>
                  <a:gd name="connsiteX54" fmla="*/ 1781977 w 2403300"/>
                  <a:gd name="connsiteY54" fmla="*/ 1852246 h 2860431"/>
                  <a:gd name="connsiteX55" fmla="*/ 1758531 w 2403300"/>
                  <a:gd name="connsiteY55" fmla="*/ 1781908 h 2860431"/>
                  <a:gd name="connsiteX56" fmla="*/ 1746808 w 2403300"/>
                  <a:gd name="connsiteY56" fmla="*/ 1664677 h 2860431"/>
                  <a:gd name="connsiteX57" fmla="*/ 1735085 w 2403300"/>
                  <a:gd name="connsiteY57" fmla="*/ 1606062 h 2860431"/>
                  <a:gd name="connsiteX58" fmla="*/ 1664746 w 2403300"/>
                  <a:gd name="connsiteY58" fmla="*/ 1500554 h 2860431"/>
                  <a:gd name="connsiteX59" fmla="*/ 1641300 w 2403300"/>
                  <a:gd name="connsiteY59" fmla="*/ 1465385 h 2860431"/>
                  <a:gd name="connsiteX60" fmla="*/ 1617854 w 2403300"/>
                  <a:gd name="connsiteY60" fmla="*/ 1430216 h 2860431"/>
                  <a:gd name="connsiteX61" fmla="*/ 1582685 w 2403300"/>
                  <a:gd name="connsiteY61" fmla="*/ 1418493 h 2860431"/>
                  <a:gd name="connsiteX62" fmla="*/ 1559239 w 2403300"/>
                  <a:gd name="connsiteY62" fmla="*/ 1395046 h 2860431"/>
                  <a:gd name="connsiteX63" fmla="*/ 1465454 w 2403300"/>
                  <a:gd name="connsiteY63" fmla="*/ 1383323 h 2860431"/>
                  <a:gd name="connsiteX64" fmla="*/ 1442008 w 2403300"/>
                  <a:gd name="connsiteY64" fmla="*/ 1312985 h 2860431"/>
                  <a:gd name="connsiteX65" fmla="*/ 1430285 w 2403300"/>
                  <a:gd name="connsiteY65" fmla="*/ 1031631 h 2860431"/>
                  <a:gd name="connsiteX66" fmla="*/ 1324777 w 2403300"/>
                  <a:gd name="connsiteY66" fmla="*/ 973016 h 2860431"/>
                  <a:gd name="connsiteX67" fmla="*/ 1289608 w 2403300"/>
                  <a:gd name="connsiteY67" fmla="*/ 949570 h 2860431"/>
                  <a:gd name="connsiteX68" fmla="*/ 1254439 w 2403300"/>
                  <a:gd name="connsiteY68" fmla="*/ 937846 h 2860431"/>
                  <a:gd name="connsiteX69" fmla="*/ 1160654 w 2403300"/>
                  <a:gd name="connsiteY69" fmla="*/ 914400 h 2860431"/>
                  <a:gd name="connsiteX70" fmla="*/ 1055146 w 2403300"/>
                  <a:gd name="connsiteY70" fmla="*/ 867508 h 2860431"/>
                  <a:gd name="connsiteX71" fmla="*/ 1031700 w 2403300"/>
                  <a:gd name="connsiteY71" fmla="*/ 832339 h 2860431"/>
                  <a:gd name="connsiteX72" fmla="*/ 1043423 w 2403300"/>
                  <a:gd name="connsiteY72" fmla="*/ 773723 h 2860431"/>
                  <a:gd name="connsiteX73" fmla="*/ 1055146 w 2403300"/>
                  <a:gd name="connsiteY73" fmla="*/ 738554 h 2860431"/>
                  <a:gd name="connsiteX74" fmla="*/ 1078593 w 2403300"/>
                  <a:gd name="connsiteY74" fmla="*/ 656493 h 2860431"/>
                  <a:gd name="connsiteX75" fmla="*/ 1066870 w 2403300"/>
                  <a:gd name="connsiteY75" fmla="*/ 527539 h 2860431"/>
                  <a:gd name="connsiteX76" fmla="*/ 1031700 w 2403300"/>
                  <a:gd name="connsiteY76" fmla="*/ 504093 h 2860431"/>
                  <a:gd name="connsiteX77" fmla="*/ 1008254 w 2403300"/>
                  <a:gd name="connsiteY77" fmla="*/ 480646 h 2860431"/>
                  <a:gd name="connsiteX78" fmla="*/ 984808 w 2403300"/>
                  <a:gd name="connsiteY78" fmla="*/ 445477 h 2860431"/>
                  <a:gd name="connsiteX79" fmla="*/ 949639 w 2403300"/>
                  <a:gd name="connsiteY79" fmla="*/ 433754 h 2860431"/>
                  <a:gd name="connsiteX80" fmla="*/ 914470 w 2403300"/>
                  <a:gd name="connsiteY80" fmla="*/ 410308 h 2860431"/>
                  <a:gd name="connsiteX81" fmla="*/ 808962 w 2403300"/>
                  <a:gd name="connsiteY81" fmla="*/ 386862 h 2860431"/>
                  <a:gd name="connsiteX82" fmla="*/ 738623 w 2403300"/>
                  <a:gd name="connsiteY82" fmla="*/ 363416 h 2860431"/>
                  <a:gd name="connsiteX83" fmla="*/ 703454 w 2403300"/>
                  <a:gd name="connsiteY83" fmla="*/ 351693 h 2860431"/>
                  <a:gd name="connsiteX84" fmla="*/ 644839 w 2403300"/>
                  <a:gd name="connsiteY84" fmla="*/ 293077 h 2860431"/>
                  <a:gd name="connsiteX85" fmla="*/ 621393 w 2403300"/>
                  <a:gd name="connsiteY85" fmla="*/ 211016 h 2860431"/>
                  <a:gd name="connsiteX86" fmla="*/ 574500 w 2403300"/>
                  <a:gd name="connsiteY86" fmla="*/ 164123 h 2860431"/>
                  <a:gd name="connsiteX87" fmla="*/ 551054 w 2403300"/>
                  <a:gd name="connsiteY87" fmla="*/ 58616 h 2860431"/>
                  <a:gd name="connsiteX88" fmla="*/ 539331 w 2403300"/>
                  <a:gd name="connsiteY88" fmla="*/ 23446 h 2860431"/>
                  <a:gd name="connsiteX89" fmla="*/ 504162 w 2403300"/>
                  <a:gd name="connsiteY89" fmla="*/ 0 h 2860431"/>
                  <a:gd name="connsiteX90" fmla="*/ 316593 w 2403300"/>
                  <a:gd name="connsiteY90" fmla="*/ 23446 h 286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403300" h="2860431">
                    <a:moveTo>
                      <a:pt x="316593" y="23446"/>
                    </a:moveTo>
                    <a:cubicBezTo>
                      <a:pt x="281424" y="33215"/>
                      <a:pt x="299447" y="46014"/>
                      <a:pt x="293146" y="58616"/>
                    </a:cubicBezTo>
                    <a:cubicBezTo>
                      <a:pt x="244608" y="155691"/>
                      <a:pt x="325173" y="28160"/>
                      <a:pt x="257977" y="128954"/>
                    </a:cubicBezTo>
                    <a:cubicBezTo>
                      <a:pt x="281091" y="336979"/>
                      <a:pt x="236341" y="179590"/>
                      <a:pt x="304870" y="257908"/>
                    </a:cubicBezTo>
                    <a:cubicBezTo>
                      <a:pt x="323426" y="279114"/>
                      <a:pt x="351762" y="328246"/>
                      <a:pt x="351762" y="328246"/>
                    </a:cubicBezTo>
                    <a:lnTo>
                      <a:pt x="386931" y="433754"/>
                    </a:lnTo>
                    <a:cubicBezTo>
                      <a:pt x="390839" y="445477"/>
                      <a:pt x="396231" y="456806"/>
                      <a:pt x="398654" y="468923"/>
                    </a:cubicBezTo>
                    <a:cubicBezTo>
                      <a:pt x="406469" y="508000"/>
                      <a:pt x="409498" y="548348"/>
                      <a:pt x="422100" y="586154"/>
                    </a:cubicBezTo>
                    <a:cubicBezTo>
                      <a:pt x="426008" y="597877"/>
                      <a:pt x="430572" y="609401"/>
                      <a:pt x="433823" y="621323"/>
                    </a:cubicBezTo>
                    <a:cubicBezTo>
                      <a:pt x="437430" y="634549"/>
                      <a:pt x="466894" y="764712"/>
                      <a:pt x="480716" y="785446"/>
                    </a:cubicBezTo>
                    <a:cubicBezTo>
                      <a:pt x="488531" y="797169"/>
                      <a:pt x="498440" y="807741"/>
                      <a:pt x="504162" y="820616"/>
                    </a:cubicBezTo>
                    <a:cubicBezTo>
                      <a:pt x="514199" y="843200"/>
                      <a:pt x="513899" y="870390"/>
                      <a:pt x="527608" y="890954"/>
                    </a:cubicBezTo>
                    <a:cubicBezTo>
                      <a:pt x="543239" y="914400"/>
                      <a:pt x="565589" y="934560"/>
                      <a:pt x="574500" y="961293"/>
                    </a:cubicBezTo>
                    <a:cubicBezTo>
                      <a:pt x="590678" y="1009828"/>
                      <a:pt x="579368" y="986180"/>
                      <a:pt x="609670" y="1031631"/>
                    </a:cubicBezTo>
                    <a:cubicBezTo>
                      <a:pt x="627976" y="1086549"/>
                      <a:pt x="631542" y="1080388"/>
                      <a:pt x="609670" y="1160585"/>
                    </a:cubicBezTo>
                    <a:cubicBezTo>
                      <a:pt x="605963" y="1174178"/>
                      <a:pt x="594039" y="1184031"/>
                      <a:pt x="586223" y="1195754"/>
                    </a:cubicBezTo>
                    <a:cubicBezTo>
                      <a:pt x="593499" y="1312165"/>
                      <a:pt x="609670" y="1551864"/>
                      <a:pt x="609670" y="1652954"/>
                    </a:cubicBezTo>
                    <a:cubicBezTo>
                      <a:pt x="609670" y="1740287"/>
                      <a:pt x="629744" y="1795878"/>
                      <a:pt x="562777" y="1840523"/>
                    </a:cubicBezTo>
                    <a:cubicBezTo>
                      <a:pt x="552495" y="1847378"/>
                      <a:pt x="539331" y="1848338"/>
                      <a:pt x="527608" y="1852246"/>
                    </a:cubicBezTo>
                    <a:cubicBezTo>
                      <a:pt x="473854" y="1906002"/>
                      <a:pt x="542431" y="1842366"/>
                      <a:pt x="457270" y="1899139"/>
                    </a:cubicBezTo>
                    <a:cubicBezTo>
                      <a:pt x="392902" y="1942050"/>
                      <a:pt x="480289" y="1907096"/>
                      <a:pt x="398654" y="1934308"/>
                    </a:cubicBezTo>
                    <a:cubicBezTo>
                      <a:pt x="345631" y="2013842"/>
                      <a:pt x="371687" y="1984720"/>
                      <a:pt x="328316" y="2028093"/>
                    </a:cubicBezTo>
                    <a:cubicBezTo>
                      <a:pt x="324408" y="2039816"/>
                      <a:pt x="322951" y="2052666"/>
                      <a:pt x="316593" y="2063262"/>
                    </a:cubicBezTo>
                    <a:cubicBezTo>
                      <a:pt x="310906" y="2072740"/>
                      <a:pt x="298089" y="2076822"/>
                      <a:pt x="293146" y="2086708"/>
                    </a:cubicBezTo>
                    <a:cubicBezTo>
                      <a:pt x="272422" y="2128155"/>
                      <a:pt x="270598" y="2161870"/>
                      <a:pt x="257977" y="2203939"/>
                    </a:cubicBezTo>
                    <a:cubicBezTo>
                      <a:pt x="257975" y="2203944"/>
                      <a:pt x="228670" y="2291859"/>
                      <a:pt x="222808" y="2309446"/>
                    </a:cubicBezTo>
                    <a:cubicBezTo>
                      <a:pt x="218900" y="2321169"/>
                      <a:pt x="217940" y="2334334"/>
                      <a:pt x="211085" y="2344616"/>
                    </a:cubicBezTo>
                    <a:cubicBezTo>
                      <a:pt x="195454" y="2368062"/>
                      <a:pt x="173104" y="2388222"/>
                      <a:pt x="164193" y="2414954"/>
                    </a:cubicBezTo>
                    <a:cubicBezTo>
                      <a:pt x="134567" y="2503829"/>
                      <a:pt x="155575" y="2465521"/>
                      <a:pt x="105577" y="2532185"/>
                    </a:cubicBezTo>
                    <a:cubicBezTo>
                      <a:pt x="95156" y="2563447"/>
                      <a:pt x="89723" y="2585273"/>
                      <a:pt x="70408" y="2614246"/>
                    </a:cubicBezTo>
                    <a:cubicBezTo>
                      <a:pt x="64277" y="2623443"/>
                      <a:pt x="54777" y="2629877"/>
                      <a:pt x="46962" y="2637693"/>
                    </a:cubicBezTo>
                    <a:lnTo>
                      <a:pt x="11793" y="2743200"/>
                    </a:lnTo>
                    <a:lnTo>
                      <a:pt x="70" y="2778370"/>
                    </a:lnTo>
                    <a:cubicBezTo>
                      <a:pt x="3978" y="2801816"/>
                      <a:pt x="0" y="2828070"/>
                      <a:pt x="11793" y="2848708"/>
                    </a:cubicBezTo>
                    <a:cubicBezTo>
                      <a:pt x="17924" y="2859437"/>
                      <a:pt x="34605" y="2860431"/>
                      <a:pt x="46962" y="2860431"/>
                    </a:cubicBezTo>
                    <a:cubicBezTo>
                      <a:pt x="140828" y="2860431"/>
                      <a:pt x="234531" y="2852616"/>
                      <a:pt x="328316" y="2848708"/>
                    </a:cubicBezTo>
                    <a:cubicBezTo>
                      <a:pt x="343947" y="2844800"/>
                      <a:pt x="359105" y="2837522"/>
                      <a:pt x="375208" y="2836985"/>
                    </a:cubicBezTo>
                    <a:cubicBezTo>
                      <a:pt x="1005681" y="2815969"/>
                      <a:pt x="1208003" y="2827711"/>
                      <a:pt x="1875762" y="2836985"/>
                    </a:cubicBezTo>
                    <a:cubicBezTo>
                      <a:pt x="1985177" y="2833077"/>
                      <a:pt x="2094750" y="2832311"/>
                      <a:pt x="2204008" y="2825262"/>
                    </a:cubicBezTo>
                    <a:cubicBezTo>
                      <a:pt x="2216339" y="2824466"/>
                      <a:pt x="2227295" y="2816934"/>
                      <a:pt x="2239177" y="2813539"/>
                    </a:cubicBezTo>
                    <a:cubicBezTo>
                      <a:pt x="2342218" y="2784099"/>
                      <a:pt x="2236916" y="2818201"/>
                      <a:pt x="2321239" y="2790093"/>
                    </a:cubicBezTo>
                    <a:cubicBezTo>
                      <a:pt x="2349011" y="2762320"/>
                      <a:pt x="2378322" y="2736073"/>
                      <a:pt x="2391577" y="2696308"/>
                    </a:cubicBezTo>
                    <a:lnTo>
                      <a:pt x="2403300" y="2661139"/>
                    </a:lnTo>
                    <a:cubicBezTo>
                      <a:pt x="2399392" y="2614247"/>
                      <a:pt x="2397796" y="2567104"/>
                      <a:pt x="2391577" y="2520462"/>
                    </a:cubicBezTo>
                    <a:cubicBezTo>
                      <a:pt x="2389944" y="2508213"/>
                      <a:pt x="2387573" y="2494942"/>
                      <a:pt x="2379854" y="2485293"/>
                    </a:cubicBezTo>
                    <a:cubicBezTo>
                      <a:pt x="2371052" y="2474291"/>
                      <a:pt x="2355509" y="2470866"/>
                      <a:pt x="2344685" y="2461846"/>
                    </a:cubicBezTo>
                    <a:cubicBezTo>
                      <a:pt x="2331949" y="2451232"/>
                      <a:pt x="2322252" y="2437290"/>
                      <a:pt x="2309516" y="2426677"/>
                    </a:cubicBezTo>
                    <a:cubicBezTo>
                      <a:pt x="2298692" y="2417657"/>
                      <a:pt x="2286948" y="2409532"/>
                      <a:pt x="2274346" y="2403231"/>
                    </a:cubicBezTo>
                    <a:cubicBezTo>
                      <a:pt x="2235066" y="2383591"/>
                      <a:pt x="2167102" y="2383500"/>
                      <a:pt x="2133670" y="2379785"/>
                    </a:cubicBezTo>
                    <a:cubicBezTo>
                      <a:pt x="1982399" y="2329362"/>
                      <a:pt x="2074457" y="2384342"/>
                      <a:pt x="2051608" y="2110154"/>
                    </a:cubicBezTo>
                    <a:cubicBezTo>
                      <a:pt x="2047874" y="2065346"/>
                      <a:pt x="2035978" y="2077590"/>
                      <a:pt x="2004716" y="2051539"/>
                    </a:cubicBezTo>
                    <a:cubicBezTo>
                      <a:pt x="1991980" y="2040925"/>
                      <a:pt x="1982282" y="2026984"/>
                      <a:pt x="1969546" y="2016370"/>
                    </a:cubicBezTo>
                    <a:cubicBezTo>
                      <a:pt x="1939243" y="1991118"/>
                      <a:pt x="1934458" y="1992950"/>
                      <a:pt x="1899208" y="1981200"/>
                    </a:cubicBezTo>
                    <a:lnTo>
                      <a:pt x="1828870" y="1910862"/>
                    </a:lnTo>
                    <a:cubicBezTo>
                      <a:pt x="1809380" y="1891372"/>
                      <a:pt x="1793810" y="1878870"/>
                      <a:pt x="1781977" y="1852246"/>
                    </a:cubicBezTo>
                    <a:cubicBezTo>
                      <a:pt x="1771940" y="1829662"/>
                      <a:pt x="1758531" y="1781908"/>
                      <a:pt x="1758531" y="1781908"/>
                    </a:cubicBezTo>
                    <a:cubicBezTo>
                      <a:pt x="1754623" y="1742831"/>
                      <a:pt x="1751998" y="1703604"/>
                      <a:pt x="1746808" y="1664677"/>
                    </a:cubicBezTo>
                    <a:cubicBezTo>
                      <a:pt x="1744175" y="1644927"/>
                      <a:pt x="1743330" y="1624201"/>
                      <a:pt x="1735085" y="1606062"/>
                    </a:cubicBezTo>
                    <a:cubicBezTo>
                      <a:pt x="1735077" y="1606045"/>
                      <a:pt x="1676474" y="1518146"/>
                      <a:pt x="1664746" y="1500554"/>
                    </a:cubicBezTo>
                    <a:lnTo>
                      <a:pt x="1641300" y="1465385"/>
                    </a:lnTo>
                    <a:cubicBezTo>
                      <a:pt x="1633485" y="1453662"/>
                      <a:pt x="1631220" y="1434671"/>
                      <a:pt x="1617854" y="1430216"/>
                    </a:cubicBezTo>
                    <a:lnTo>
                      <a:pt x="1582685" y="1418493"/>
                    </a:lnTo>
                    <a:cubicBezTo>
                      <a:pt x="1574870" y="1410677"/>
                      <a:pt x="1569826" y="1398222"/>
                      <a:pt x="1559239" y="1395046"/>
                    </a:cubicBezTo>
                    <a:cubicBezTo>
                      <a:pt x="1529063" y="1385993"/>
                      <a:pt x="1491264" y="1401390"/>
                      <a:pt x="1465454" y="1383323"/>
                    </a:cubicBezTo>
                    <a:cubicBezTo>
                      <a:pt x="1445207" y="1369150"/>
                      <a:pt x="1442008" y="1312985"/>
                      <a:pt x="1442008" y="1312985"/>
                    </a:cubicBezTo>
                    <a:cubicBezTo>
                      <a:pt x="1438100" y="1219200"/>
                      <a:pt x="1453051" y="1122694"/>
                      <a:pt x="1430285" y="1031631"/>
                    </a:cubicBezTo>
                    <a:cubicBezTo>
                      <a:pt x="1419724" y="989388"/>
                      <a:pt x="1355956" y="988605"/>
                      <a:pt x="1324777" y="973016"/>
                    </a:cubicBezTo>
                    <a:cubicBezTo>
                      <a:pt x="1312175" y="966715"/>
                      <a:pt x="1302210" y="955871"/>
                      <a:pt x="1289608" y="949570"/>
                    </a:cubicBezTo>
                    <a:cubicBezTo>
                      <a:pt x="1278555" y="944044"/>
                      <a:pt x="1266361" y="941097"/>
                      <a:pt x="1254439" y="937846"/>
                    </a:cubicBezTo>
                    <a:cubicBezTo>
                      <a:pt x="1223351" y="929367"/>
                      <a:pt x="1191224" y="924590"/>
                      <a:pt x="1160654" y="914400"/>
                    </a:cubicBezTo>
                    <a:cubicBezTo>
                      <a:pt x="1076949" y="886498"/>
                      <a:pt x="1110880" y="904663"/>
                      <a:pt x="1055146" y="867508"/>
                    </a:cubicBezTo>
                    <a:cubicBezTo>
                      <a:pt x="1047331" y="855785"/>
                      <a:pt x="1033448" y="846319"/>
                      <a:pt x="1031700" y="832339"/>
                    </a:cubicBezTo>
                    <a:cubicBezTo>
                      <a:pt x="1029229" y="812567"/>
                      <a:pt x="1038590" y="793054"/>
                      <a:pt x="1043423" y="773723"/>
                    </a:cubicBezTo>
                    <a:cubicBezTo>
                      <a:pt x="1046420" y="761735"/>
                      <a:pt x="1051751" y="750436"/>
                      <a:pt x="1055146" y="738554"/>
                    </a:cubicBezTo>
                    <a:cubicBezTo>
                      <a:pt x="1084587" y="635514"/>
                      <a:pt x="1050485" y="740816"/>
                      <a:pt x="1078593" y="656493"/>
                    </a:cubicBezTo>
                    <a:cubicBezTo>
                      <a:pt x="1074685" y="613508"/>
                      <a:pt x="1079563" y="568792"/>
                      <a:pt x="1066870" y="527539"/>
                    </a:cubicBezTo>
                    <a:cubicBezTo>
                      <a:pt x="1062726" y="514073"/>
                      <a:pt x="1042702" y="512895"/>
                      <a:pt x="1031700" y="504093"/>
                    </a:cubicBezTo>
                    <a:cubicBezTo>
                      <a:pt x="1023069" y="497188"/>
                      <a:pt x="1015159" y="489277"/>
                      <a:pt x="1008254" y="480646"/>
                    </a:cubicBezTo>
                    <a:cubicBezTo>
                      <a:pt x="999453" y="469644"/>
                      <a:pt x="995810" y="454279"/>
                      <a:pt x="984808" y="445477"/>
                    </a:cubicBezTo>
                    <a:cubicBezTo>
                      <a:pt x="975159" y="437758"/>
                      <a:pt x="960692" y="439280"/>
                      <a:pt x="949639" y="433754"/>
                    </a:cubicBezTo>
                    <a:cubicBezTo>
                      <a:pt x="937037" y="427453"/>
                      <a:pt x="927072" y="416609"/>
                      <a:pt x="914470" y="410308"/>
                    </a:cubicBezTo>
                    <a:cubicBezTo>
                      <a:pt x="880930" y="393538"/>
                      <a:pt x="844980" y="395867"/>
                      <a:pt x="808962" y="386862"/>
                    </a:cubicBezTo>
                    <a:cubicBezTo>
                      <a:pt x="784985" y="380868"/>
                      <a:pt x="762069" y="371231"/>
                      <a:pt x="738623" y="363416"/>
                    </a:cubicBezTo>
                    <a:lnTo>
                      <a:pt x="703454" y="351693"/>
                    </a:lnTo>
                    <a:cubicBezTo>
                      <a:pt x="683916" y="332154"/>
                      <a:pt x="651541" y="319884"/>
                      <a:pt x="644839" y="293077"/>
                    </a:cubicBezTo>
                    <a:cubicBezTo>
                      <a:pt x="643613" y="288173"/>
                      <a:pt x="627861" y="220072"/>
                      <a:pt x="621393" y="211016"/>
                    </a:cubicBezTo>
                    <a:cubicBezTo>
                      <a:pt x="608544" y="193028"/>
                      <a:pt x="574500" y="164123"/>
                      <a:pt x="574500" y="164123"/>
                    </a:cubicBezTo>
                    <a:cubicBezTo>
                      <a:pt x="548110" y="84954"/>
                      <a:pt x="578562" y="182404"/>
                      <a:pt x="551054" y="58616"/>
                    </a:cubicBezTo>
                    <a:cubicBezTo>
                      <a:pt x="548373" y="46553"/>
                      <a:pt x="547051" y="33096"/>
                      <a:pt x="539331" y="23446"/>
                    </a:cubicBezTo>
                    <a:cubicBezTo>
                      <a:pt x="530530" y="12444"/>
                      <a:pt x="515885" y="7815"/>
                      <a:pt x="504162" y="0"/>
                    </a:cubicBezTo>
                    <a:cubicBezTo>
                      <a:pt x="320518" y="12243"/>
                      <a:pt x="351762" y="13677"/>
                      <a:pt x="316593" y="2344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reeform 8"/>
              <p:cNvSpPr/>
              <p:nvPr/>
            </p:nvSpPr>
            <p:spPr>
              <a:xfrm>
                <a:off x="3771317" y="4958549"/>
                <a:ext cx="504788" cy="1917536"/>
              </a:xfrm>
              <a:custGeom>
                <a:avLst/>
                <a:gdLst>
                  <a:gd name="connsiteX0" fmla="*/ 320018 w 504153"/>
                  <a:gd name="connsiteY0" fmla="*/ 0 h 1917851"/>
                  <a:gd name="connsiteX1" fmla="*/ 331741 w 504153"/>
                  <a:gd name="connsiteY1" fmla="*/ 457200 h 1917851"/>
                  <a:gd name="connsiteX2" fmla="*/ 355187 w 504153"/>
                  <a:gd name="connsiteY2" fmla="*/ 492369 h 1917851"/>
                  <a:gd name="connsiteX3" fmla="*/ 378633 w 504153"/>
                  <a:gd name="connsiteY3" fmla="*/ 539261 h 1917851"/>
                  <a:gd name="connsiteX4" fmla="*/ 402079 w 504153"/>
                  <a:gd name="connsiteY4" fmla="*/ 621323 h 1917851"/>
                  <a:gd name="connsiteX5" fmla="*/ 413802 w 504153"/>
                  <a:gd name="connsiteY5" fmla="*/ 656492 h 1917851"/>
                  <a:gd name="connsiteX6" fmla="*/ 448972 w 504153"/>
                  <a:gd name="connsiteY6" fmla="*/ 679938 h 1917851"/>
                  <a:gd name="connsiteX7" fmla="*/ 460695 w 504153"/>
                  <a:gd name="connsiteY7" fmla="*/ 715107 h 1917851"/>
                  <a:gd name="connsiteX8" fmla="*/ 495864 w 504153"/>
                  <a:gd name="connsiteY8" fmla="*/ 797169 h 1917851"/>
                  <a:gd name="connsiteX9" fmla="*/ 484141 w 504153"/>
                  <a:gd name="connsiteY9" fmla="*/ 1113692 h 1917851"/>
                  <a:gd name="connsiteX10" fmla="*/ 460695 w 504153"/>
                  <a:gd name="connsiteY10" fmla="*/ 1148861 h 1917851"/>
                  <a:gd name="connsiteX11" fmla="*/ 448972 w 504153"/>
                  <a:gd name="connsiteY11" fmla="*/ 1184030 h 1917851"/>
                  <a:gd name="connsiteX12" fmla="*/ 402079 w 504153"/>
                  <a:gd name="connsiteY12" fmla="*/ 1242646 h 1917851"/>
                  <a:gd name="connsiteX13" fmla="*/ 366910 w 504153"/>
                  <a:gd name="connsiteY13" fmla="*/ 1312984 h 1917851"/>
                  <a:gd name="connsiteX14" fmla="*/ 355187 w 504153"/>
                  <a:gd name="connsiteY14" fmla="*/ 1430215 h 1917851"/>
                  <a:gd name="connsiteX15" fmla="*/ 308295 w 504153"/>
                  <a:gd name="connsiteY15" fmla="*/ 1477107 h 1917851"/>
                  <a:gd name="connsiteX16" fmla="*/ 284849 w 504153"/>
                  <a:gd name="connsiteY16" fmla="*/ 1512276 h 1917851"/>
                  <a:gd name="connsiteX17" fmla="*/ 191064 w 504153"/>
                  <a:gd name="connsiteY17" fmla="*/ 1594338 h 1917851"/>
                  <a:gd name="connsiteX18" fmla="*/ 167618 w 504153"/>
                  <a:gd name="connsiteY18" fmla="*/ 1629507 h 1917851"/>
                  <a:gd name="connsiteX19" fmla="*/ 132449 w 504153"/>
                  <a:gd name="connsiteY19" fmla="*/ 1676400 h 1917851"/>
                  <a:gd name="connsiteX20" fmla="*/ 109002 w 504153"/>
                  <a:gd name="connsiteY20" fmla="*/ 1723292 h 1917851"/>
                  <a:gd name="connsiteX21" fmla="*/ 62110 w 504153"/>
                  <a:gd name="connsiteY21" fmla="*/ 1793630 h 1917851"/>
                  <a:gd name="connsiteX22" fmla="*/ 26941 w 504153"/>
                  <a:gd name="connsiteY22" fmla="*/ 1863969 h 1917851"/>
                  <a:gd name="connsiteX23" fmla="*/ 3495 w 504153"/>
                  <a:gd name="connsiteY23" fmla="*/ 1910861 h 191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4153" h="1917851">
                    <a:moveTo>
                      <a:pt x="320018" y="0"/>
                    </a:moveTo>
                    <a:cubicBezTo>
                      <a:pt x="323926" y="152400"/>
                      <a:pt x="320879" y="305137"/>
                      <a:pt x="331741" y="457200"/>
                    </a:cubicBezTo>
                    <a:cubicBezTo>
                      <a:pt x="332745" y="471253"/>
                      <a:pt x="348197" y="480136"/>
                      <a:pt x="355187" y="492369"/>
                    </a:cubicBezTo>
                    <a:cubicBezTo>
                      <a:pt x="363857" y="507542"/>
                      <a:pt x="371749" y="523198"/>
                      <a:pt x="378633" y="539261"/>
                    </a:cubicBezTo>
                    <a:cubicBezTo>
                      <a:pt x="390680" y="567370"/>
                      <a:pt x="393580" y="591577"/>
                      <a:pt x="402079" y="621323"/>
                    </a:cubicBezTo>
                    <a:cubicBezTo>
                      <a:pt x="405474" y="633205"/>
                      <a:pt x="406082" y="646843"/>
                      <a:pt x="413802" y="656492"/>
                    </a:cubicBezTo>
                    <a:cubicBezTo>
                      <a:pt x="422604" y="667494"/>
                      <a:pt x="437249" y="672123"/>
                      <a:pt x="448972" y="679938"/>
                    </a:cubicBezTo>
                    <a:cubicBezTo>
                      <a:pt x="452880" y="691661"/>
                      <a:pt x="455827" y="703749"/>
                      <a:pt x="460695" y="715107"/>
                    </a:cubicBezTo>
                    <a:cubicBezTo>
                      <a:pt x="504153" y="816511"/>
                      <a:pt x="468372" y="714692"/>
                      <a:pt x="495864" y="797169"/>
                    </a:cubicBezTo>
                    <a:cubicBezTo>
                      <a:pt x="491956" y="902677"/>
                      <a:pt x="494647" y="1008636"/>
                      <a:pt x="484141" y="1113692"/>
                    </a:cubicBezTo>
                    <a:cubicBezTo>
                      <a:pt x="482739" y="1127711"/>
                      <a:pt x="466996" y="1136259"/>
                      <a:pt x="460695" y="1148861"/>
                    </a:cubicBezTo>
                    <a:cubicBezTo>
                      <a:pt x="455169" y="1159914"/>
                      <a:pt x="454498" y="1172977"/>
                      <a:pt x="448972" y="1184030"/>
                    </a:cubicBezTo>
                    <a:cubicBezTo>
                      <a:pt x="424915" y="1232145"/>
                      <a:pt x="431159" y="1206297"/>
                      <a:pt x="402079" y="1242646"/>
                    </a:cubicBezTo>
                    <a:cubicBezTo>
                      <a:pt x="376108" y="1275110"/>
                      <a:pt x="379292" y="1275839"/>
                      <a:pt x="366910" y="1312984"/>
                    </a:cubicBezTo>
                    <a:cubicBezTo>
                      <a:pt x="363002" y="1352061"/>
                      <a:pt x="368395" y="1393231"/>
                      <a:pt x="355187" y="1430215"/>
                    </a:cubicBezTo>
                    <a:cubicBezTo>
                      <a:pt x="347752" y="1451032"/>
                      <a:pt x="322681" y="1460324"/>
                      <a:pt x="308295" y="1477107"/>
                    </a:cubicBezTo>
                    <a:cubicBezTo>
                      <a:pt x="299126" y="1487804"/>
                      <a:pt x="294127" y="1501673"/>
                      <a:pt x="284849" y="1512276"/>
                    </a:cubicBezTo>
                    <a:cubicBezTo>
                      <a:pt x="236844" y="1567139"/>
                      <a:pt x="238734" y="1562558"/>
                      <a:pt x="191064" y="1594338"/>
                    </a:cubicBezTo>
                    <a:cubicBezTo>
                      <a:pt x="183249" y="1606061"/>
                      <a:pt x="175807" y="1618042"/>
                      <a:pt x="167618" y="1629507"/>
                    </a:cubicBezTo>
                    <a:cubicBezTo>
                      <a:pt x="156262" y="1645406"/>
                      <a:pt x="142804" y="1659831"/>
                      <a:pt x="132449" y="1676400"/>
                    </a:cubicBezTo>
                    <a:cubicBezTo>
                      <a:pt x="123187" y="1691219"/>
                      <a:pt x="117993" y="1708307"/>
                      <a:pt x="109002" y="1723292"/>
                    </a:cubicBezTo>
                    <a:cubicBezTo>
                      <a:pt x="94504" y="1747455"/>
                      <a:pt x="62110" y="1793630"/>
                      <a:pt x="62110" y="1793630"/>
                    </a:cubicBezTo>
                    <a:cubicBezTo>
                      <a:pt x="32645" y="1882028"/>
                      <a:pt x="72391" y="1773070"/>
                      <a:pt x="26941" y="1863969"/>
                    </a:cubicBezTo>
                    <a:cubicBezTo>
                      <a:pt x="0" y="1917851"/>
                      <a:pt x="29980" y="1884376"/>
                      <a:pt x="3495" y="1910861"/>
                    </a:cubicBezTo>
                  </a:path>
                </a:pathLst>
              </a:custGeom>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US"/>
              </a:p>
            </p:txBody>
          </p:sp>
          <p:sp>
            <p:nvSpPr>
              <p:cNvPr id="11" name="Freeform 10"/>
              <p:cNvSpPr/>
              <p:nvPr/>
            </p:nvSpPr>
            <p:spPr>
              <a:xfrm>
                <a:off x="4372937" y="4899817"/>
                <a:ext cx="1077834" cy="1900075"/>
              </a:xfrm>
              <a:custGeom>
                <a:avLst/>
                <a:gdLst>
                  <a:gd name="connsiteX0" fmla="*/ 0 w 1078523"/>
                  <a:gd name="connsiteY0" fmla="*/ 0 h 1899139"/>
                  <a:gd name="connsiteX1" fmla="*/ 23446 w 1078523"/>
                  <a:gd name="connsiteY1" fmla="*/ 656492 h 1899139"/>
                  <a:gd name="connsiteX2" fmla="*/ 46892 w 1078523"/>
                  <a:gd name="connsiteY2" fmla="*/ 691662 h 1899139"/>
                  <a:gd name="connsiteX3" fmla="*/ 82061 w 1078523"/>
                  <a:gd name="connsiteY3" fmla="*/ 726831 h 1899139"/>
                  <a:gd name="connsiteX4" fmla="*/ 152400 w 1078523"/>
                  <a:gd name="connsiteY4" fmla="*/ 808892 h 1899139"/>
                  <a:gd name="connsiteX5" fmla="*/ 164123 w 1078523"/>
                  <a:gd name="connsiteY5" fmla="*/ 844062 h 1899139"/>
                  <a:gd name="connsiteX6" fmla="*/ 222738 w 1078523"/>
                  <a:gd name="connsiteY6" fmla="*/ 914400 h 1899139"/>
                  <a:gd name="connsiteX7" fmla="*/ 269630 w 1078523"/>
                  <a:gd name="connsiteY7" fmla="*/ 937846 h 1899139"/>
                  <a:gd name="connsiteX8" fmla="*/ 316523 w 1078523"/>
                  <a:gd name="connsiteY8" fmla="*/ 973016 h 1899139"/>
                  <a:gd name="connsiteX9" fmla="*/ 351692 w 1078523"/>
                  <a:gd name="connsiteY9" fmla="*/ 984739 h 1899139"/>
                  <a:gd name="connsiteX10" fmla="*/ 445477 w 1078523"/>
                  <a:gd name="connsiteY10" fmla="*/ 1043354 h 1899139"/>
                  <a:gd name="connsiteX11" fmla="*/ 504092 w 1078523"/>
                  <a:gd name="connsiteY11" fmla="*/ 1125416 h 1899139"/>
                  <a:gd name="connsiteX12" fmla="*/ 515815 w 1078523"/>
                  <a:gd name="connsiteY12" fmla="*/ 1160585 h 1899139"/>
                  <a:gd name="connsiteX13" fmla="*/ 539261 w 1078523"/>
                  <a:gd name="connsiteY13" fmla="*/ 1207477 h 1899139"/>
                  <a:gd name="connsiteX14" fmla="*/ 562707 w 1078523"/>
                  <a:gd name="connsiteY14" fmla="*/ 1266092 h 1899139"/>
                  <a:gd name="connsiteX15" fmla="*/ 597877 w 1078523"/>
                  <a:gd name="connsiteY15" fmla="*/ 1312985 h 1899139"/>
                  <a:gd name="connsiteX16" fmla="*/ 633046 w 1078523"/>
                  <a:gd name="connsiteY16" fmla="*/ 1395046 h 1899139"/>
                  <a:gd name="connsiteX17" fmla="*/ 668215 w 1078523"/>
                  <a:gd name="connsiteY17" fmla="*/ 1488831 h 1899139"/>
                  <a:gd name="connsiteX18" fmla="*/ 679938 w 1078523"/>
                  <a:gd name="connsiteY18" fmla="*/ 1594339 h 1899139"/>
                  <a:gd name="connsiteX19" fmla="*/ 691661 w 1078523"/>
                  <a:gd name="connsiteY19" fmla="*/ 1652954 h 1899139"/>
                  <a:gd name="connsiteX20" fmla="*/ 762000 w 1078523"/>
                  <a:gd name="connsiteY20" fmla="*/ 1676400 h 1899139"/>
                  <a:gd name="connsiteX21" fmla="*/ 855784 w 1078523"/>
                  <a:gd name="connsiteY21" fmla="*/ 1746739 h 1899139"/>
                  <a:gd name="connsiteX22" fmla="*/ 937846 w 1078523"/>
                  <a:gd name="connsiteY22" fmla="*/ 1805354 h 1899139"/>
                  <a:gd name="connsiteX23" fmla="*/ 973015 w 1078523"/>
                  <a:gd name="connsiteY23" fmla="*/ 1817077 h 1899139"/>
                  <a:gd name="connsiteX24" fmla="*/ 1019907 w 1078523"/>
                  <a:gd name="connsiteY24" fmla="*/ 1852246 h 1899139"/>
                  <a:gd name="connsiteX25" fmla="*/ 1055077 w 1078523"/>
                  <a:gd name="connsiteY25" fmla="*/ 1875692 h 1899139"/>
                  <a:gd name="connsiteX26" fmla="*/ 1078523 w 1078523"/>
                  <a:gd name="connsiteY26" fmla="*/ 1899139 h 189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78523" h="1899139">
                    <a:moveTo>
                      <a:pt x="0" y="0"/>
                    </a:moveTo>
                    <a:cubicBezTo>
                      <a:pt x="7815" y="218831"/>
                      <a:pt x="8635" y="438023"/>
                      <a:pt x="23446" y="656492"/>
                    </a:cubicBezTo>
                    <a:cubicBezTo>
                      <a:pt x="24399" y="670549"/>
                      <a:pt x="37872" y="680838"/>
                      <a:pt x="46892" y="691662"/>
                    </a:cubicBezTo>
                    <a:cubicBezTo>
                      <a:pt x="57505" y="704398"/>
                      <a:pt x="71272" y="714243"/>
                      <a:pt x="82061" y="726831"/>
                    </a:cubicBezTo>
                    <a:cubicBezTo>
                      <a:pt x="172286" y="832094"/>
                      <a:pt x="65138" y="721632"/>
                      <a:pt x="152400" y="808892"/>
                    </a:cubicBezTo>
                    <a:cubicBezTo>
                      <a:pt x="156308" y="820615"/>
                      <a:pt x="158597" y="833009"/>
                      <a:pt x="164123" y="844062"/>
                    </a:cubicBezTo>
                    <a:cubicBezTo>
                      <a:pt x="175548" y="866911"/>
                      <a:pt x="202573" y="899997"/>
                      <a:pt x="222738" y="914400"/>
                    </a:cubicBezTo>
                    <a:cubicBezTo>
                      <a:pt x="236958" y="924557"/>
                      <a:pt x="254811" y="928584"/>
                      <a:pt x="269630" y="937846"/>
                    </a:cubicBezTo>
                    <a:cubicBezTo>
                      <a:pt x="286199" y="948202"/>
                      <a:pt x="299559" y="963322"/>
                      <a:pt x="316523" y="973016"/>
                    </a:cubicBezTo>
                    <a:cubicBezTo>
                      <a:pt x="327252" y="979147"/>
                      <a:pt x="340334" y="979871"/>
                      <a:pt x="351692" y="984739"/>
                    </a:cubicBezTo>
                    <a:cubicBezTo>
                      <a:pt x="384193" y="998668"/>
                      <a:pt x="420233" y="1018110"/>
                      <a:pt x="445477" y="1043354"/>
                    </a:cubicBezTo>
                    <a:cubicBezTo>
                      <a:pt x="450790" y="1048666"/>
                      <a:pt x="497435" y="1112101"/>
                      <a:pt x="504092" y="1125416"/>
                    </a:cubicBezTo>
                    <a:cubicBezTo>
                      <a:pt x="509618" y="1136469"/>
                      <a:pt x="510947" y="1149227"/>
                      <a:pt x="515815" y="1160585"/>
                    </a:cubicBezTo>
                    <a:cubicBezTo>
                      <a:pt x="522699" y="1176648"/>
                      <a:pt x="532163" y="1191508"/>
                      <a:pt x="539261" y="1207477"/>
                    </a:cubicBezTo>
                    <a:cubicBezTo>
                      <a:pt x="547808" y="1226707"/>
                      <a:pt x="552487" y="1247697"/>
                      <a:pt x="562707" y="1266092"/>
                    </a:cubicBezTo>
                    <a:cubicBezTo>
                      <a:pt x="572196" y="1283172"/>
                      <a:pt x="586154" y="1297354"/>
                      <a:pt x="597877" y="1312985"/>
                    </a:cubicBezTo>
                    <a:cubicBezTo>
                      <a:pt x="621956" y="1385222"/>
                      <a:pt x="594415" y="1308126"/>
                      <a:pt x="633046" y="1395046"/>
                    </a:cubicBezTo>
                    <a:cubicBezTo>
                      <a:pt x="651735" y="1437097"/>
                      <a:pt x="655326" y="1450163"/>
                      <a:pt x="668215" y="1488831"/>
                    </a:cubicBezTo>
                    <a:cubicBezTo>
                      <a:pt x="672123" y="1524000"/>
                      <a:pt x="674934" y="1559309"/>
                      <a:pt x="679938" y="1594339"/>
                    </a:cubicBezTo>
                    <a:cubicBezTo>
                      <a:pt x="682756" y="1614064"/>
                      <a:pt x="677572" y="1638865"/>
                      <a:pt x="691661" y="1652954"/>
                    </a:cubicBezTo>
                    <a:cubicBezTo>
                      <a:pt x="709137" y="1670430"/>
                      <a:pt x="762000" y="1676400"/>
                      <a:pt x="762000" y="1676400"/>
                    </a:cubicBezTo>
                    <a:cubicBezTo>
                      <a:pt x="875101" y="1789503"/>
                      <a:pt x="773942" y="1705819"/>
                      <a:pt x="855784" y="1746739"/>
                    </a:cubicBezTo>
                    <a:cubicBezTo>
                      <a:pt x="892083" y="1764888"/>
                      <a:pt x="900661" y="1784105"/>
                      <a:pt x="937846" y="1805354"/>
                    </a:cubicBezTo>
                    <a:cubicBezTo>
                      <a:pt x="948575" y="1811485"/>
                      <a:pt x="961292" y="1813169"/>
                      <a:pt x="973015" y="1817077"/>
                    </a:cubicBezTo>
                    <a:cubicBezTo>
                      <a:pt x="988646" y="1828800"/>
                      <a:pt x="1004008" y="1840890"/>
                      <a:pt x="1019907" y="1852246"/>
                    </a:cubicBezTo>
                    <a:cubicBezTo>
                      <a:pt x="1031372" y="1860435"/>
                      <a:pt x="1044075" y="1866890"/>
                      <a:pt x="1055077" y="1875692"/>
                    </a:cubicBezTo>
                    <a:cubicBezTo>
                      <a:pt x="1063708" y="1882597"/>
                      <a:pt x="1078523" y="1899139"/>
                      <a:pt x="1078523" y="1899139"/>
                    </a:cubicBezTo>
                  </a:path>
                </a:pathLst>
              </a:custGeom>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US"/>
              </a:p>
            </p:txBody>
          </p:sp>
          <p:sp>
            <p:nvSpPr>
              <p:cNvPr id="12" name="Freeform 11"/>
              <p:cNvSpPr/>
              <p:nvPr/>
            </p:nvSpPr>
            <p:spPr>
              <a:xfrm>
                <a:off x="4368174" y="4806162"/>
                <a:ext cx="912747" cy="1292115"/>
              </a:xfrm>
              <a:custGeom>
                <a:avLst/>
                <a:gdLst>
                  <a:gd name="connsiteX0" fmla="*/ 4093 w 912029"/>
                  <a:gd name="connsiteY0" fmla="*/ 0 h 1292010"/>
                  <a:gd name="connsiteX1" fmla="*/ 15816 w 912029"/>
                  <a:gd name="connsiteY1" fmla="*/ 316523 h 1292010"/>
                  <a:gd name="connsiteX2" fmla="*/ 62708 w 912029"/>
                  <a:gd name="connsiteY2" fmla="*/ 386861 h 1292010"/>
                  <a:gd name="connsiteX3" fmla="*/ 97877 w 912029"/>
                  <a:gd name="connsiteY3" fmla="*/ 422030 h 1292010"/>
                  <a:gd name="connsiteX4" fmla="*/ 156493 w 912029"/>
                  <a:gd name="connsiteY4" fmla="*/ 468923 h 1292010"/>
                  <a:gd name="connsiteX5" fmla="*/ 203385 w 912029"/>
                  <a:gd name="connsiteY5" fmla="*/ 550984 h 1292010"/>
                  <a:gd name="connsiteX6" fmla="*/ 215108 w 912029"/>
                  <a:gd name="connsiteY6" fmla="*/ 586153 h 1292010"/>
                  <a:gd name="connsiteX7" fmla="*/ 238554 w 912029"/>
                  <a:gd name="connsiteY7" fmla="*/ 609600 h 1292010"/>
                  <a:gd name="connsiteX8" fmla="*/ 285447 w 912029"/>
                  <a:gd name="connsiteY8" fmla="*/ 679938 h 1292010"/>
                  <a:gd name="connsiteX9" fmla="*/ 320616 w 912029"/>
                  <a:gd name="connsiteY9" fmla="*/ 750276 h 1292010"/>
                  <a:gd name="connsiteX10" fmla="*/ 332339 w 912029"/>
                  <a:gd name="connsiteY10" fmla="*/ 785446 h 1292010"/>
                  <a:gd name="connsiteX11" fmla="*/ 367508 w 912029"/>
                  <a:gd name="connsiteY11" fmla="*/ 820615 h 1292010"/>
                  <a:gd name="connsiteX12" fmla="*/ 414400 w 912029"/>
                  <a:gd name="connsiteY12" fmla="*/ 890953 h 1292010"/>
                  <a:gd name="connsiteX13" fmla="*/ 426123 w 912029"/>
                  <a:gd name="connsiteY13" fmla="*/ 926123 h 1292010"/>
                  <a:gd name="connsiteX14" fmla="*/ 484739 w 912029"/>
                  <a:gd name="connsiteY14" fmla="*/ 984738 h 1292010"/>
                  <a:gd name="connsiteX15" fmla="*/ 555077 w 912029"/>
                  <a:gd name="connsiteY15" fmla="*/ 1043353 h 1292010"/>
                  <a:gd name="connsiteX16" fmla="*/ 601970 w 912029"/>
                  <a:gd name="connsiteY16" fmla="*/ 1101969 h 1292010"/>
                  <a:gd name="connsiteX17" fmla="*/ 660585 w 912029"/>
                  <a:gd name="connsiteY17" fmla="*/ 1172307 h 1292010"/>
                  <a:gd name="connsiteX18" fmla="*/ 695754 w 912029"/>
                  <a:gd name="connsiteY18" fmla="*/ 1195753 h 1292010"/>
                  <a:gd name="connsiteX19" fmla="*/ 754370 w 912029"/>
                  <a:gd name="connsiteY19" fmla="*/ 1230923 h 1292010"/>
                  <a:gd name="connsiteX20" fmla="*/ 777816 w 912029"/>
                  <a:gd name="connsiteY20" fmla="*/ 1266092 h 1292010"/>
                  <a:gd name="connsiteX21" fmla="*/ 848154 w 912029"/>
                  <a:gd name="connsiteY21" fmla="*/ 1277815 h 1292010"/>
                  <a:gd name="connsiteX22" fmla="*/ 906770 w 912029"/>
                  <a:gd name="connsiteY22" fmla="*/ 1289538 h 129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2029" h="1292010">
                    <a:moveTo>
                      <a:pt x="4093" y="0"/>
                    </a:moveTo>
                    <a:cubicBezTo>
                      <a:pt x="8001" y="105508"/>
                      <a:pt x="0" y="212134"/>
                      <a:pt x="15816" y="316523"/>
                    </a:cubicBezTo>
                    <a:cubicBezTo>
                      <a:pt x="20037" y="344384"/>
                      <a:pt x="42783" y="366936"/>
                      <a:pt x="62708" y="386861"/>
                    </a:cubicBezTo>
                    <a:cubicBezTo>
                      <a:pt x="74431" y="398584"/>
                      <a:pt x="85141" y="411417"/>
                      <a:pt x="97877" y="422030"/>
                    </a:cubicBezTo>
                    <a:cubicBezTo>
                      <a:pt x="134441" y="452500"/>
                      <a:pt x="129205" y="434813"/>
                      <a:pt x="156493" y="468923"/>
                    </a:cubicBezTo>
                    <a:cubicBezTo>
                      <a:pt x="174606" y="491565"/>
                      <a:pt x="192276" y="525064"/>
                      <a:pt x="203385" y="550984"/>
                    </a:cubicBezTo>
                    <a:cubicBezTo>
                      <a:pt x="208253" y="562342"/>
                      <a:pt x="208750" y="575557"/>
                      <a:pt x="215108" y="586153"/>
                    </a:cubicBezTo>
                    <a:cubicBezTo>
                      <a:pt x="220795" y="595631"/>
                      <a:pt x="232423" y="600403"/>
                      <a:pt x="238554" y="609600"/>
                    </a:cubicBezTo>
                    <a:cubicBezTo>
                      <a:pt x="295327" y="694761"/>
                      <a:pt x="231691" y="626184"/>
                      <a:pt x="285447" y="679938"/>
                    </a:cubicBezTo>
                    <a:cubicBezTo>
                      <a:pt x="314914" y="768340"/>
                      <a:pt x="275164" y="659371"/>
                      <a:pt x="320616" y="750276"/>
                    </a:cubicBezTo>
                    <a:cubicBezTo>
                      <a:pt x="326142" y="761329"/>
                      <a:pt x="325484" y="775164"/>
                      <a:pt x="332339" y="785446"/>
                    </a:cubicBezTo>
                    <a:cubicBezTo>
                      <a:pt x="341535" y="799240"/>
                      <a:pt x="357330" y="807528"/>
                      <a:pt x="367508" y="820615"/>
                    </a:cubicBezTo>
                    <a:cubicBezTo>
                      <a:pt x="384808" y="842858"/>
                      <a:pt x="414400" y="890953"/>
                      <a:pt x="414400" y="890953"/>
                    </a:cubicBezTo>
                    <a:cubicBezTo>
                      <a:pt x="418308" y="902676"/>
                      <a:pt x="418709" y="916237"/>
                      <a:pt x="426123" y="926123"/>
                    </a:cubicBezTo>
                    <a:cubicBezTo>
                      <a:pt x="442702" y="948228"/>
                      <a:pt x="465200" y="965200"/>
                      <a:pt x="484739" y="984738"/>
                    </a:cubicBezTo>
                    <a:cubicBezTo>
                      <a:pt x="529872" y="1029871"/>
                      <a:pt x="506112" y="1010710"/>
                      <a:pt x="555077" y="1043353"/>
                    </a:cubicBezTo>
                    <a:cubicBezTo>
                      <a:pt x="627234" y="1151592"/>
                      <a:pt x="535157" y="1018455"/>
                      <a:pt x="601970" y="1101969"/>
                    </a:cubicBezTo>
                    <a:cubicBezTo>
                      <a:pt x="638858" y="1148078"/>
                      <a:pt x="610457" y="1130534"/>
                      <a:pt x="660585" y="1172307"/>
                    </a:cubicBezTo>
                    <a:cubicBezTo>
                      <a:pt x="671409" y="1181327"/>
                      <a:pt x="684752" y="1186951"/>
                      <a:pt x="695754" y="1195753"/>
                    </a:cubicBezTo>
                    <a:cubicBezTo>
                      <a:pt x="741732" y="1232536"/>
                      <a:pt x="693292" y="1210564"/>
                      <a:pt x="754370" y="1230923"/>
                    </a:cubicBezTo>
                    <a:cubicBezTo>
                      <a:pt x="762185" y="1242646"/>
                      <a:pt x="765214" y="1259791"/>
                      <a:pt x="777816" y="1266092"/>
                    </a:cubicBezTo>
                    <a:cubicBezTo>
                      <a:pt x="799076" y="1276722"/>
                      <a:pt x="824951" y="1272659"/>
                      <a:pt x="848154" y="1277815"/>
                    </a:cubicBezTo>
                    <a:cubicBezTo>
                      <a:pt x="912029" y="1292010"/>
                      <a:pt x="857499" y="1289538"/>
                      <a:pt x="906770" y="1289538"/>
                    </a:cubicBezTo>
                  </a:path>
                </a:pathLst>
              </a:custGeom>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US"/>
              </a:p>
            </p:txBody>
          </p:sp>
        </p:grpSp>
        <p:sp>
          <p:nvSpPr>
            <p:cNvPr id="10" name="Freeform 9"/>
            <p:cNvSpPr/>
            <p:nvPr/>
          </p:nvSpPr>
          <p:spPr>
            <a:xfrm>
              <a:off x="2438361" y="3124168"/>
              <a:ext cx="595270" cy="2261995"/>
            </a:xfrm>
            <a:custGeom>
              <a:avLst/>
              <a:gdLst>
                <a:gd name="connsiteX0" fmla="*/ 0 w 595130"/>
                <a:gd name="connsiteY0" fmla="*/ 0 h 2262554"/>
                <a:gd name="connsiteX1" fmla="*/ 70338 w 595130"/>
                <a:gd name="connsiteY1" fmla="*/ 269631 h 2262554"/>
                <a:gd name="connsiteX2" fmla="*/ 105507 w 595130"/>
                <a:gd name="connsiteY2" fmla="*/ 304800 h 2262554"/>
                <a:gd name="connsiteX3" fmla="*/ 140677 w 595130"/>
                <a:gd name="connsiteY3" fmla="*/ 386862 h 2262554"/>
                <a:gd name="connsiteX4" fmla="*/ 164123 w 595130"/>
                <a:gd name="connsiteY4" fmla="*/ 457200 h 2262554"/>
                <a:gd name="connsiteX5" fmla="*/ 199292 w 595130"/>
                <a:gd name="connsiteY5" fmla="*/ 539262 h 2262554"/>
                <a:gd name="connsiteX6" fmla="*/ 222738 w 595130"/>
                <a:gd name="connsiteY6" fmla="*/ 633046 h 2262554"/>
                <a:gd name="connsiteX7" fmla="*/ 246184 w 595130"/>
                <a:gd name="connsiteY7" fmla="*/ 726831 h 2262554"/>
                <a:gd name="connsiteX8" fmla="*/ 257907 w 595130"/>
                <a:gd name="connsiteY8" fmla="*/ 820616 h 2262554"/>
                <a:gd name="connsiteX9" fmla="*/ 316523 w 595130"/>
                <a:gd name="connsiteY9" fmla="*/ 902677 h 2262554"/>
                <a:gd name="connsiteX10" fmla="*/ 363415 w 595130"/>
                <a:gd name="connsiteY10" fmla="*/ 996462 h 2262554"/>
                <a:gd name="connsiteX11" fmla="*/ 422030 w 595130"/>
                <a:gd name="connsiteY11" fmla="*/ 1066800 h 2262554"/>
                <a:gd name="connsiteX12" fmla="*/ 457200 w 595130"/>
                <a:gd name="connsiteY12" fmla="*/ 1184031 h 2262554"/>
                <a:gd name="connsiteX13" fmla="*/ 480646 w 595130"/>
                <a:gd name="connsiteY13" fmla="*/ 1230923 h 2262554"/>
                <a:gd name="connsiteX14" fmla="*/ 515815 w 595130"/>
                <a:gd name="connsiteY14" fmla="*/ 1312985 h 2262554"/>
                <a:gd name="connsiteX15" fmla="*/ 550984 w 595130"/>
                <a:gd name="connsiteY15" fmla="*/ 1430216 h 2262554"/>
                <a:gd name="connsiteX16" fmla="*/ 586153 w 595130"/>
                <a:gd name="connsiteY16" fmla="*/ 1535723 h 2262554"/>
                <a:gd name="connsiteX17" fmla="*/ 574430 w 595130"/>
                <a:gd name="connsiteY17" fmla="*/ 1793631 h 2262554"/>
                <a:gd name="connsiteX18" fmla="*/ 527538 w 595130"/>
                <a:gd name="connsiteY18" fmla="*/ 1863969 h 2262554"/>
                <a:gd name="connsiteX19" fmla="*/ 492369 w 595130"/>
                <a:gd name="connsiteY19" fmla="*/ 1934308 h 2262554"/>
                <a:gd name="connsiteX20" fmla="*/ 457200 w 595130"/>
                <a:gd name="connsiteY20" fmla="*/ 2004646 h 2262554"/>
                <a:gd name="connsiteX21" fmla="*/ 433753 w 595130"/>
                <a:gd name="connsiteY21" fmla="*/ 2074985 h 2262554"/>
                <a:gd name="connsiteX22" fmla="*/ 422030 w 595130"/>
                <a:gd name="connsiteY22" fmla="*/ 2262554 h 226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5130" h="2262554">
                  <a:moveTo>
                    <a:pt x="0" y="0"/>
                  </a:moveTo>
                  <a:cubicBezTo>
                    <a:pt x="5875" y="27905"/>
                    <a:pt x="23237" y="203689"/>
                    <a:pt x="70338" y="269631"/>
                  </a:cubicBezTo>
                  <a:cubicBezTo>
                    <a:pt x="79974" y="283122"/>
                    <a:pt x="93784" y="293077"/>
                    <a:pt x="105507" y="304800"/>
                  </a:cubicBezTo>
                  <a:cubicBezTo>
                    <a:pt x="136518" y="428846"/>
                    <a:pt x="94414" y="282773"/>
                    <a:pt x="140677" y="386862"/>
                  </a:cubicBezTo>
                  <a:cubicBezTo>
                    <a:pt x="150715" y="409446"/>
                    <a:pt x="153071" y="435095"/>
                    <a:pt x="164123" y="457200"/>
                  </a:cubicBezTo>
                  <a:cubicBezTo>
                    <a:pt x="183337" y="495629"/>
                    <a:pt x="188943" y="501314"/>
                    <a:pt x="199292" y="539262"/>
                  </a:cubicBezTo>
                  <a:cubicBezTo>
                    <a:pt x="207771" y="570350"/>
                    <a:pt x="212548" y="602476"/>
                    <a:pt x="222738" y="633046"/>
                  </a:cubicBezTo>
                  <a:cubicBezTo>
                    <a:pt x="237002" y="675838"/>
                    <a:pt x="238101" y="674288"/>
                    <a:pt x="246184" y="726831"/>
                  </a:cubicBezTo>
                  <a:cubicBezTo>
                    <a:pt x="250975" y="757970"/>
                    <a:pt x="250266" y="790052"/>
                    <a:pt x="257907" y="820616"/>
                  </a:cubicBezTo>
                  <a:cubicBezTo>
                    <a:pt x="270303" y="870200"/>
                    <a:pt x="286513" y="866666"/>
                    <a:pt x="316523" y="902677"/>
                  </a:cubicBezTo>
                  <a:cubicBezTo>
                    <a:pt x="350473" y="943416"/>
                    <a:pt x="336483" y="942597"/>
                    <a:pt x="363415" y="996462"/>
                  </a:cubicBezTo>
                  <a:cubicBezTo>
                    <a:pt x="379736" y="1029104"/>
                    <a:pt x="396104" y="1040874"/>
                    <a:pt x="422030" y="1066800"/>
                  </a:cubicBezTo>
                  <a:cubicBezTo>
                    <a:pt x="430445" y="1100460"/>
                    <a:pt x="442926" y="1155484"/>
                    <a:pt x="457200" y="1184031"/>
                  </a:cubicBezTo>
                  <a:lnTo>
                    <a:pt x="480646" y="1230923"/>
                  </a:lnTo>
                  <a:cubicBezTo>
                    <a:pt x="511656" y="1354967"/>
                    <a:pt x="469554" y="1208897"/>
                    <a:pt x="515815" y="1312985"/>
                  </a:cubicBezTo>
                  <a:cubicBezTo>
                    <a:pt x="552051" y="1394517"/>
                    <a:pt x="528250" y="1362014"/>
                    <a:pt x="550984" y="1430216"/>
                  </a:cubicBezTo>
                  <a:cubicBezTo>
                    <a:pt x="595130" y="1562655"/>
                    <a:pt x="558059" y="1423347"/>
                    <a:pt x="586153" y="1535723"/>
                  </a:cubicBezTo>
                  <a:cubicBezTo>
                    <a:pt x="582245" y="1621692"/>
                    <a:pt x="589558" y="1708913"/>
                    <a:pt x="574430" y="1793631"/>
                  </a:cubicBezTo>
                  <a:cubicBezTo>
                    <a:pt x="569476" y="1821371"/>
                    <a:pt x="527538" y="1863969"/>
                    <a:pt x="527538" y="1863969"/>
                  </a:cubicBezTo>
                  <a:cubicBezTo>
                    <a:pt x="498073" y="1952367"/>
                    <a:pt x="537819" y="1843409"/>
                    <a:pt x="492369" y="1934308"/>
                  </a:cubicBezTo>
                  <a:cubicBezTo>
                    <a:pt x="443834" y="2031379"/>
                    <a:pt x="524393" y="1903857"/>
                    <a:pt x="457200" y="2004646"/>
                  </a:cubicBezTo>
                  <a:lnTo>
                    <a:pt x="433753" y="2074985"/>
                  </a:lnTo>
                  <a:cubicBezTo>
                    <a:pt x="405966" y="2158346"/>
                    <a:pt x="422030" y="2097803"/>
                    <a:pt x="422030" y="2262554"/>
                  </a:cubicBezTo>
                </a:path>
              </a:pathLst>
            </a:custGeom>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US"/>
            </a:p>
          </p:txBody>
        </p:sp>
      </p:grpSp>
    </p:spTree>
  </p:cSld>
  <p:clrMapOvr>
    <a:masterClrMapping/>
  </p:clrMapOvr>
  <p:transition spd="slow" advClick="0">
    <p:cut/>
  </p:transition>
</p:sld>
</file>

<file path=ppt/slides/slide42.xml><?xml version="1.0" encoding="utf-8"?>
<p:sld xmlns:a="http://schemas.openxmlformats.org/drawingml/2006/main" xmlns:r="http://schemas.openxmlformats.org/officeDocument/2006/relationships" xmlns:p="http://schemas.openxmlformats.org/presentationml/2006/main">
  <p:cSld>
    <p:bg>
      <p:bgPr>
        <a:pattFill prst="pct60">
          <a:fgClr>
            <a:srgbClr val="FFC000"/>
          </a:fgClr>
          <a:bgClr>
            <a:schemeClr val="bg1"/>
          </a:bgClr>
        </a:patt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body" idx="4294967295"/>
          </p:nvPr>
        </p:nvSpPr>
        <p:spPr>
          <a:xfrm>
            <a:off x="0" y="0"/>
            <a:ext cx="9144000" cy="2854325"/>
          </a:xfrm>
        </p:spPr>
        <p:txBody>
          <a:bodyPr/>
          <a:lstStyle/>
          <a:p>
            <a:pPr algn="ctr" eaLnBrk="1" hangingPunct="1">
              <a:buFontTx/>
              <a:buNone/>
            </a:pPr>
            <a:r>
              <a:rPr lang="en-US" dirty="0">
                <a:solidFill>
                  <a:srgbClr val="000000"/>
                </a:solidFill>
              </a:rPr>
              <a:t>   </a:t>
            </a:r>
            <a:r>
              <a:rPr lang="en-US" sz="3600" b="1" dirty="0">
                <a:solidFill>
                  <a:srgbClr val="000000"/>
                </a:solidFill>
              </a:rPr>
              <a:t>And he called the place </a:t>
            </a:r>
            <a:r>
              <a:rPr lang="en-US" sz="3600" b="1" dirty="0" err="1">
                <a:solidFill>
                  <a:srgbClr val="000000"/>
                </a:solidFill>
              </a:rPr>
              <a:t>Massah</a:t>
            </a:r>
            <a:r>
              <a:rPr lang="en-US" sz="3600" b="1" dirty="0">
                <a:solidFill>
                  <a:srgbClr val="000000"/>
                </a:solidFill>
              </a:rPr>
              <a:t> and </a:t>
            </a:r>
            <a:r>
              <a:rPr lang="en-US" sz="3600" b="1" dirty="0" err="1">
                <a:solidFill>
                  <a:srgbClr val="000000"/>
                </a:solidFill>
              </a:rPr>
              <a:t>Meribah</a:t>
            </a:r>
            <a:r>
              <a:rPr lang="en-US" sz="3600" b="1" dirty="0">
                <a:solidFill>
                  <a:srgbClr val="000000"/>
                </a:solidFill>
              </a:rPr>
              <a:t> because the Israelites quarreled and because they           tested the LORD saying, </a:t>
            </a:r>
          </a:p>
          <a:p>
            <a:pPr marL="0" indent="0" algn="ctr" eaLnBrk="1" hangingPunct="1">
              <a:spcBef>
                <a:spcPts val="0"/>
              </a:spcBef>
              <a:buFontTx/>
              <a:buNone/>
            </a:pPr>
            <a:r>
              <a:rPr lang="en-US" sz="3600" b="1" dirty="0">
                <a:solidFill>
                  <a:srgbClr val="000000"/>
                </a:solidFill>
              </a:rPr>
              <a:t>"Is the LORD among us or not?" </a:t>
            </a:r>
          </a:p>
        </p:txBody>
      </p:sp>
      <p:pic>
        <p:nvPicPr>
          <p:cNvPr id="44035" name="Picture 3" descr="j0149014"/>
          <p:cNvPicPr>
            <a:picLocks noChangeAspect="1" noChangeArrowheads="1"/>
          </p:cNvPicPr>
          <p:nvPr/>
        </p:nvPicPr>
        <p:blipFill>
          <a:blip r:embed="rId2" cstate="print"/>
          <a:srcRect/>
          <a:stretch>
            <a:fillRect/>
          </a:stretch>
        </p:blipFill>
        <p:spPr bwMode="auto">
          <a:xfrm>
            <a:off x="0" y="3048000"/>
            <a:ext cx="9144000" cy="3810000"/>
          </a:xfrm>
          <a:prstGeom prst="rect">
            <a:avLst/>
          </a:prstGeom>
          <a:noFill/>
          <a:ln w="9525">
            <a:noFill/>
            <a:miter lim="800000"/>
            <a:headEnd/>
            <a:tailEnd/>
          </a:ln>
        </p:spPr>
      </p:pic>
      <p:grpSp>
        <p:nvGrpSpPr>
          <p:cNvPr id="44036" name="Group 3"/>
          <p:cNvGrpSpPr>
            <a:grpSpLocks/>
          </p:cNvGrpSpPr>
          <p:nvPr/>
        </p:nvGrpSpPr>
        <p:grpSpPr bwMode="auto">
          <a:xfrm>
            <a:off x="3581400" y="4191000"/>
            <a:ext cx="2403475" cy="2860675"/>
            <a:chOff x="1905000" y="2743200"/>
            <a:chExt cx="2403300" cy="2860431"/>
          </a:xfrm>
        </p:grpSpPr>
        <p:grpSp>
          <p:nvGrpSpPr>
            <p:cNvPr id="44037" name="Group 12"/>
            <p:cNvGrpSpPr>
              <a:grpSpLocks/>
            </p:cNvGrpSpPr>
            <p:nvPr/>
          </p:nvGrpSpPr>
          <p:grpSpPr bwMode="auto">
            <a:xfrm>
              <a:off x="1905000" y="2743200"/>
              <a:ext cx="2403300" cy="2860431"/>
              <a:chOff x="3434792" y="4161692"/>
              <a:chExt cx="2403300" cy="2860431"/>
            </a:xfrm>
          </p:grpSpPr>
          <p:sp>
            <p:nvSpPr>
              <p:cNvPr id="7" name="Freeform 6"/>
              <p:cNvSpPr/>
              <p:nvPr/>
            </p:nvSpPr>
            <p:spPr>
              <a:xfrm>
                <a:off x="3434792" y="4161692"/>
                <a:ext cx="2403300" cy="2860431"/>
              </a:xfrm>
              <a:custGeom>
                <a:avLst/>
                <a:gdLst>
                  <a:gd name="connsiteX0" fmla="*/ 316593 w 2403300"/>
                  <a:gd name="connsiteY0" fmla="*/ 23446 h 2860431"/>
                  <a:gd name="connsiteX1" fmla="*/ 293146 w 2403300"/>
                  <a:gd name="connsiteY1" fmla="*/ 58616 h 2860431"/>
                  <a:gd name="connsiteX2" fmla="*/ 257977 w 2403300"/>
                  <a:gd name="connsiteY2" fmla="*/ 128954 h 2860431"/>
                  <a:gd name="connsiteX3" fmla="*/ 304870 w 2403300"/>
                  <a:gd name="connsiteY3" fmla="*/ 257908 h 2860431"/>
                  <a:gd name="connsiteX4" fmla="*/ 351762 w 2403300"/>
                  <a:gd name="connsiteY4" fmla="*/ 328246 h 2860431"/>
                  <a:gd name="connsiteX5" fmla="*/ 386931 w 2403300"/>
                  <a:gd name="connsiteY5" fmla="*/ 433754 h 2860431"/>
                  <a:gd name="connsiteX6" fmla="*/ 398654 w 2403300"/>
                  <a:gd name="connsiteY6" fmla="*/ 468923 h 2860431"/>
                  <a:gd name="connsiteX7" fmla="*/ 422100 w 2403300"/>
                  <a:gd name="connsiteY7" fmla="*/ 586154 h 2860431"/>
                  <a:gd name="connsiteX8" fmla="*/ 433823 w 2403300"/>
                  <a:gd name="connsiteY8" fmla="*/ 621323 h 2860431"/>
                  <a:gd name="connsiteX9" fmla="*/ 480716 w 2403300"/>
                  <a:gd name="connsiteY9" fmla="*/ 785446 h 2860431"/>
                  <a:gd name="connsiteX10" fmla="*/ 504162 w 2403300"/>
                  <a:gd name="connsiteY10" fmla="*/ 820616 h 2860431"/>
                  <a:gd name="connsiteX11" fmla="*/ 527608 w 2403300"/>
                  <a:gd name="connsiteY11" fmla="*/ 890954 h 2860431"/>
                  <a:gd name="connsiteX12" fmla="*/ 574500 w 2403300"/>
                  <a:gd name="connsiteY12" fmla="*/ 961293 h 2860431"/>
                  <a:gd name="connsiteX13" fmla="*/ 609670 w 2403300"/>
                  <a:gd name="connsiteY13" fmla="*/ 1031631 h 2860431"/>
                  <a:gd name="connsiteX14" fmla="*/ 609670 w 2403300"/>
                  <a:gd name="connsiteY14" fmla="*/ 1160585 h 2860431"/>
                  <a:gd name="connsiteX15" fmla="*/ 586223 w 2403300"/>
                  <a:gd name="connsiteY15" fmla="*/ 1195754 h 2860431"/>
                  <a:gd name="connsiteX16" fmla="*/ 609670 w 2403300"/>
                  <a:gd name="connsiteY16" fmla="*/ 1652954 h 2860431"/>
                  <a:gd name="connsiteX17" fmla="*/ 562777 w 2403300"/>
                  <a:gd name="connsiteY17" fmla="*/ 1840523 h 2860431"/>
                  <a:gd name="connsiteX18" fmla="*/ 527608 w 2403300"/>
                  <a:gd name="connsiteY18" fmla="*/ 1852246 h 2860431"/>
                  <a:gd name="connsiteX19" fmla="*/ 457270 w 2403300"/>
                  <a:gd name="connsiteY19" fmla="*/ 1899139 h 2860431"/>
                  <a:gd name="connsiteX20" fmla="*/ 398654 w 2403300"/>
                  <a:gd name="connsiteY20" fmla="*/ 1934308 h 2860431"/>
                  <a:gd name="connsiteX21" fmla="*/ 328316 w 2403300"/>
                  <a:gd name="connsiteY21" fmla="*/ 2028093 h 2860431"/>
                  <a:gd name="connsiteX22" fmla="*/ 316593 w 2403300"/>
                  <a:gd name="connsiteY22" fmla="*/ 2063262 h 2860431"/>
                  <a:gd name="connsiteX23" fmla="*/ 293146 w 2403300"/>
                  <a:gd name="connsiteY23" fmla="*/ 2086708 h 2860431"/>
                  <a:gd name="connsiteX24" fmla="*/ 257977 w 2403300"/>
                  <a:gd name="connsiteY24" fmla="*/ 2203939 h 2860431"/>
                  <a:gd name="connsiteX25" fmla="*/ 222808 w 2403300"/>
                  <a:gd name="connsiteY25" fmla="*/ 2309446 h 2860431"/>
                  <a:gd name="connsiteX26" fmla="*/ 211085 w 2403300"/>
                  <a:gd name="connsiteY26" fmla="*/ 2344616 h 2860431"/>
                  <a:gd name="connsiteX27" fmla="*/ 164193 w 2403300"/>
                  <a:gd name="connsiteY27" fmla="*/ 2414954 h 2860431"/>
                  <a:gd name="connsiteX28" fmla="*/ 105577 w 2403300"/>
                  <a:gd name="connsiteY28" fmla="*/ 2532185 h 2860431"/>
                  <a:gd name="connsiteX29" fmla="*/ 70408 w 2403300"/>
                  <a:gd name="connsiteY29" fmla="*/ 2614246 h 2860431"/>
                  <a:gd name="connsiteX30" fmla="*/ 46962 w 2403300"/>
                  <a:gd name="connsiteY30" fmla="*/ 2637693 h 2860431"/>
                  <a:gd name="connsiteX31" fmla="*/ 11793 w 2403300"/>
                  <a:gd name="connsiteY31" fmla="*/ 2743200 h 2860431"/>
                  <a:gd name="connsiteX32" fmla="*/ 70 w 2403300"/>
                  <a:gd name="connsiteY32" fmla="*/ 2778370 h 2860431"/>
                  <a:gd name="connsiteX33" fmla="*/ 11793 w 2403300"/>
                  <a:gd name="connsiteY33" fmla="*/ 2848708 h 2860431"/>
                  <a:gd name="connsiteX34" fmla="*/ 46962 w 2403300"/>
                  <a:gd name="connsiteY34" fmla="*/ 2860431 h 2860431"/>
                  <a:gd name="connsiteX35" fmla="*/ 328316 w 2403300"/>
                  <a:gd name="connsiteY35" fmla="*/ 2848708 h 2860431"/>
                  <a:gd name="connsiteX36" fmla="*/ 375208 w 2403300"/>
                  <a:gd name="connsiteY36" fmla="*/ 2836985 h 2860431"/>
                  <a:gd name="connsiteX37" fmla="*/ 1875762 w 2403300"/>
                  <a:gd name="connsiteY37" fmla="*/ 2836985 h 2860431"/>
                  <a:gd name="connsiteX38" fmla="*/ 2204008 w 2403300"/>
                  <a:gd name="connsiteY38" fmla="*/ 2825262 h 2860431"/>
                  <a:gd name="connsiteX39" fmla="*/ 2239177 w 2403300"/>
                  <a:gd name="connsiteY39" fmla="*/ 2813539 h 2860431"/>
                  <a:gd name="connsiteX40" fmla="*/ 2321239 w 2403300"/>
                  <a:gd name="connsiteY40" fmla="*/ 2790093 h 2860431"/>
                  <a:gd name="connsiteX41" fmla="*/ 2391577 w 2403300"/>
                  <a:gd name="connsiteY41" fmla="*/ 2696308 h 2860431"/>
                  <a:gd name="connsiteX42" fmla="*/ 2403300 w 2403300"/>
                  <a:gd name="connsiteY42" fmla="*/ 2661139 h 2860431"/>
                  <a:gd name="connsiteX43" fmla="*/ 2391577 w 2403300"/>
                  <a:gd name="connsiteY43" fmla="*/ 2520462 h 2860431"/>
                  <a:gd name="connsiteX44" fmla="*/ 2379854 w 2403300"/>
                  <a:gd name="connsiteY44" fmla="*/ 2485293 h 2860431"/>
                  <a:gd name="connsiteX45" fmla="*/ 2344685 w 2403300"/>
                  <a:gd name="connsiteY45" fmla="*/ 2461846 h 2860431"/>
                  <a:gd name="connsiteX46" fmla="*/ 2309516 w 2403300"/>
                  <a:gd name="connsiteY46" fmla="*/ 2426677 h 2860431"/>
                  <a:gd name="connsiteX47" fmla="*/ 2274346 w 2403300"/>
                  <a:gd name="connsiteY47" fmla="*/ 2403231 h 2860431"/>
                  <a:gd name="connsiteX48" fmla="*/ 2133670 w 2403300"/>
                  <a:gd name="connsiteY48" fmla="*/ 2379785 h 2860431"/>
                  <a:gd name="connsiteX49" fmla="*/ 2051608 w 2403300"/>
                  <a:gd name="connsiteY49" fmla="*/ 2110154 h 2860431"/>
                  <a:gd name="connsiteX50" fmla="*/ 2004716 w 2403300"/>
                  <a:gd name="connsiteY50" fmla="*/ 2051539 h 2860431"/>
                  <a:gd name="connsiteX51" fmla="*/ 1969546 w 2403300"/>
                  <a:gd name="connsiteY51" fmla="*/ 2016370 h 2860431"/>
                  <a:gd name="connsiteX52" fmla="*/ 1899208 w 2403300"/>
                  <a:gd name="connsiteY52" fmla="*/ 1981200 h 2860431"/>
                  <a:gd name="connsiteX53" fmla="*/ 1828870 w 2403300"/>
                  <a:gd name="connsiteY53" fmla="*/ 1910862 h 2860431"/>
                  <a:gd name="connsiteX54" fmla="*/ 1781977 w 2403300"/>
                  <a:gd name="connsiteY54" fmla="*/ 1852246 h 2860431"/>
                  <a:gd name="connsiteX55" fmla="*/ 1758531 w 2403300"/>
                  <a:gd name="connsiteY55" fmla="*/ 1781908 h 2860431"/>
                  <a:gd name="connsiteX56" fmla="*/ 1746808 w 2403300"/>
                  <a:gd name="connsiteY56" fmla="*/ 1664677 h 2860431"/>
                  <a:gd name="connsiteX57" fmla="*/ 1735085 w 2403300"/>
                  <a:gd name="connsiteY57" fmla="*/ 1606062 h 2860431"/>
                  <a:gd name="connsiteX58" fmla="*/ 1664746 w 2403300"/>
                  <a:gd name="connsiteY58" fmla="*/ 1500554 h 2860431"/>
                  <a:gd name="connsiteX59" fmla="*/ 1641300 w 2403300"/>
                  <a:gd name="connsiteY59" fmla="*/ 1465385 h 2860431"/>
                  <a:gd name="connsiteX60" fmla="*/ 1617854 w 2403300"/>
                  <a:gd name="connsiteY60" fmla="*/ 1430216 h 2860431"/>
                  <a:gd name="connsiteX61" fmla="*/ 1582685 w 2403300"/>
                  <a:gd name="connsiteY61" fmla="*/ 1418493 h 2860431"/>
                  <a:gd name="connsiteX62" fmla="*/ 1559239 w 2403300"/>
                  <a:gd name="connsiteY62" fmla="*/ 1395046 h 2860431"/>
                  <a:gd name="connsiteX63" fmla="*/ 1465454 w 2403300"/>
                  <a:gd name="connsiteY63" fmla="*/ 1383323 h 2860431"/>
                  <a:gd name="connsiteX64" fmla="*/ 1442008 w 2403300"/>
                  <a:gd name="connsiteY64" fmla="*/ 1312985 h 2860431"/>
                  <a:gd name="connsiteX65" fmla="*/ 1430285 w 2403300"/>
                  <a:gd name="connsiteY65" fmla="*/ 1031631 h 2860431"/>
                  <a:gd name="connsiteX66" fmla="*/ 1324777 w 2403300"/>
                  <a:gd name="connsiteY66" fmla="*/ 973016 h 2860431"/>
                  <a:gd name="connsiteX67" fmla="*/ 1289608 w 2403300"/>
                  <a:gd name="connsiteY67" fmla="*/ 949570 h 2860431"/>
                  <a:gd name="connsiteX68" fmla="*/ 1254439 w 2403300"/>
                  <a:gd name="connsiteY68" fmla="*/ 937846 h 2860431"/>
                  <a:gd name="connsiteX69" fmla="*/ 1160654 w 2403300"/>
                  <a:gd name="connsiteY69" fmla="*/ 914400 h 2860431"/>
                  <a:gd name="connsiteX70" fmla="*/ 1055146 w 2403300"/>
                  <a:gd name="connsiteY70" fmla="*/ 867508 h 2860431"/>
                  <a:gd name="connsiteX71" fmla="*/ 1031700 w 2403300"/>
                  <a:gd name="connsiteY71" fmla="*/ 832339 h 2860431"/>
                  <a:gd name="connsiteX72" fmla="*/ 1043423 w 2403300"/>
                  <a:gd name="connsiteY72" fmla="*/ 773723 h 2860431"/>
                  <a:gd name="connsiteX73" fmla="*/ 1055146 w 2403300"/>
                  <a:gd name="connsiteY73" fmla="*/ 738554 h 2860431"/>
                  <a:gd name="connsiteX74" fmla="*/ 1078593 w 2403300"/>
                  <a:gd name="connsiteY74" fmla="*/ 656493 h 2860431"/>
                  <a:gd name="connsiteX75" fmla="*/ 1066870 w 2403300"/>
                  <a:gd name="connsiteY75" fmla="*/ 527539 h 2860431"/>
                  <a:gd name="connsiteX76" fmla="*/ 1031700 w 2403300"/>
                  <a:gd name="connsiteY76" fmla="*/ 504093 h 2860431"/>
                  <a:gd name="connsiteX77" fmla="*/ 1008254 w 2403300"/>
                  <a:gd name="connsiteY77" fmla="*/ 480646 h 2860431"/>
                  <a:gd name="connsiteX78" fmla="*/ 984808 w 2403300"/>
                  <a:gd name="connsiteY78" fmla="*/ 445477 h 2860431"/>
                  <a:gd name="connsiteX79" fmla="*/ 949639 w 2403300"/>
                  <a:gd name="connsiteY79" fmla="*/ 433754 h 2860431"/>
                  <a:gd name="connsiteX80" fmla="*/ 914470 w 2403300"/>
                  <a:gd name="connsiteY80" fmla="*/ 410308 h 2860431"/>
                  <a:gd name="connsiteX81" fmla="*/ 808962 w 2403300"/>
                  <a:gd name="connsiteY81" fmla="*/ 386862 h 2860431"/>
                  <a:gd name="connsiteX82" fmla="*/ 738623 w 2403300"/>
                  <a:gd name="connsiteY82" fmla="*/ 363416 h 2860431"/>
                  <a:gd name="connsiteX83" fmla="*/ 703454 w 2403300"/>
                  <a:gd name="connsiteY83" fmla="*/ 351693 h 2860431"/>
                  <a:gd name="connsiteX84" fmla="*/ 644839 w 2403300"/>
                  <a:gd name="connsiteY84" fmla="*/ 293077 h 2860431"/>
                  <a:gd name="connsiteX85" fmla="*/ 621393 w 2403300"/>
                  <a:gd name="connsiteY85" fmla="*/ 211016 h 2860431"/>
                  <a:gd name="connsiteX86" fmla="*/ 574500 w 2403300"/>
                  <a:gd name="connsiteY86" fmla="*/ 164123 h 2860431"/>
                  <a:gd name="connsiteX87" fmla="*/ 551054 w 2403300"/>
                  <a:gd name="connsiteY87" fmla="*/ 58616 h 2860431"/>
                  <a:gd name="connsiteX88" fmla="*/ 539331 w 2403300"/>
                  <a:gd name="connsiteY88" fmla="*/ 23446 h 2860431"/>
                  <a:gd name="connsiteX89" fmla="*/ 504162 w 2403300"/>
                  <a:gd name="connsiteY89" fmla="*/ 0 h 2860431"/>
                  <a:gd name="connsiteX90" fmla="*/ 316593 w 2403300"/>
                  <a:gd name="connsiteY90" fmla="*/ 23446 h 286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403300" h="2860431">
                    <a:moveTo>
                      <a:pt x="316593" y="23446"/>
                    </a:moveTo>
                    <a:cubicBezTo>
                      <a:pt x="281424" y="33215"/>
                      <a:pt x="299447" y="46014"/>
                      <a:pt x="293146" y="58616"/>
                    </a:cubicBezTo>
                    <a:cubicBezTo>
                      <a:pt x="244608" y="155691"/>
                      <a:pt x="325173" y="28160"/>
                      <a:pt x="257977" y="128954"/>
                    </a:cubicBezTo>
                    <a:cubicBezTo>
                      <a:pt x="281091" y="336979"/>
                      <a:pt x="236341" y="179590"/>
                      <a:pt x="304870" y="257908"/>
                    </a:cubicBezTo>
                    <a:cubicBezTo>
                      <a:pt x="323426" y="279114"/>
                      <a:pt x="351762" y="328246"/>
                      <a:pt x="351762" y="328246"/>
                    </a:cubicBezTo>
                    <a:lnTo>
                      <a:pt x="386931" y="433754"/>
                    </a:lnTo>
                    <a:cubicBezTo>
                      <a:pt x="390839" y="445477"/>
                      <a:pt x="396231" y="456806"/>
                      <a:pt x="398654" y="468923"/>
                    </a:cubicBezTo>
                    <a:cubicBezTo>
                      <a:pt x="406469" y="508000"/>
                      <a:pt x="409498" y="548348"/>
                      <a:pt x="422100" y="586154"/>
                    </a:cubicBezTo>
                    <a:cubicBezTo>
                      <a:pt x="426008" y="597877"/>
                      <a:pt x="430572" y="609401"/>
                      <a:pt x="433823" y="621323"/>
                    </a:cubicBezTo>
                    <a:cubicBezTo>
                      <a:pt x="437430" y="634549"/>
                      <a:pt x="466894" y="764712"/>
                      <a:pt x="480716" y="785446"/>
                    </a:cubicBezTo>
                    <a:cubicBezTo>
                      <a:pt x="488531" y="797169"/>
                      <a:pt x="498440" y="807741"/>
                      <a:pt x="504162" y="820616"/>
                    </a:cubicBezTo>
                    <a:cubicBezTo>
                      <a:pt x="514199" y="843200"/>
                      <a:pt x="513899" y="870390"/>
                      <a:pt x="527608" y="890954"/>
                    </a:cubicBezTo>
                    <a:cubicBezTo>
                      <a:pt x="543239" y="914400"/>
                      <a:pt x="565589" y="934560"/>
                      <a:pt x="574500" y="961293"/>
                    </a:cubicBezTo>
                    <a:cubicBezTo>
                      <a:pt x="590678" y="1009828"/>
                      <a:pt x="579368" y="986180"/>
                      <a:pt x="609670" y="1031631"/>
                    </a:cubicBezTo>
                    <a:cubicBezTo>
                      <a:pt x="627976" y="1086549"/>
                      <a:pt x="631542" y="1080388"/>
                      <a:pt x="609670" y="1160585"/>
                    </a:cubicBezTo>
                    <a:cubicBezTo>
                      <a:pt x="605963" y="1174178"/>
                      <a:pt x="594039" y="1184031"/>
                      <a:pt x="586223" y="1195754"/>
                    </a:cubicBezTo>
                    <a:cubicBezTo>
                      <a:pt x="593499" y="1312165"/>
                      <a:pt x="609670" y="1551864"/>
                      <a:pt x="609670" y="1652954"/>
                    </a:cubicBezTo>
                    <a:cubicBezTo>
                      <a:pt x="609670" y="1740287"/>
                      <a:pt x="629744" y="1795878"/>
                      <a:pt x="562777" y="1840523"/>
                    </a:cubicBezTo>
                    <a:cubicBezTo>
                      <a:pt x="552495" y="1847378"/>
                      <a:pt x="539331" y="1848338"/>
                      <a:pt x="527608" y="1852246"/>
                    </a:cubicBezTo>
                    <a:cubicBezTo>
                      <a:pt x="473854" y="1906002"/>
                      <a:pt x="542431" y="1842366"/>
                      <a:pt x="457270" y="1899139"/>
                    </a:cubicBezTo>
                    <a:cubicBezTo>
                      <a:pt x="392902" y="1942050"/>
                      <a:pt x="480289" y="1907096"/>
                      <a:pt x="398654" y="1934308"/>
                    </a:cubicBezTo>
                    <a:cubicBezTo>
                      <a:pt x="345631" y="2013842"/>
                      <a:pt x="371687" y="1984720"/>
                      <a:pt x="328316" y="2028093"/>
                    </a:cubicBezTo>
                    <a:cubicBezTo>
                      <a:pt x="324408" y="2039816"/>
                      <a:pt x="322951" y="2052666"/>
                      <a:pt x="316593" y="2063262"/>
                    </a:cubicBezTo>
                    <a:cubicBezTo>
                      <a:pt x="310906" y="2072740"/>
                      <a:pt x="298089" y="2076822"/>
                      <a:pt x="293146" y="2086708"/>
                    </a:cubicBezTo>
                    <a:cubicBezTo>
                      <a:pt x="272422" y="2128155"/>
                      <a:pt x="270598" y="2161870"/>
                      <a:pt x="257977" y="2203939"/>
                    </a:cubicBezTo>
                    <a:cubicBezTo>
                      <a:pt x="257975" y="2203944"/>
                      <a:pt x="228670" y="2291859"/>
                      <a:pt x="222808" y="2309446"/>
                    </a:cubicBezTo>
                    <a:cubicBezTo>
                      <a:pt x="218900" y="2321169"/>
                      <a:pt x="217940" y="2334334"/>
                      <a:pt x="211085" y="2344616"/>
                    </a:cubicBezTo>
                    <a:cubicBezTo>
                      <a:pt x="195454" y="2368062"/>
                      <a:pt x="173104" y="2388222"/>
                      <a:pt x="164193" y="2414954"/>
                    </a:cubicBezTo>
                    <a:cubicBezTo>
                      <a:pt x="134567" y="2503829"/>
                      <a:pt x="155575" y="2465521"/>
                      <a:pt x="105577" y="2532185"/>
                    </a:cubicBezTo>
                    <a:cubicBezTo>
                      <a:pt x="95156" y="2563447"/>
                      <a:pt x="89723" y="2585273"/>
                      <a:pt x="70408" y="2614246"/>
                    </a:cubicBezTo>
                    <a:cubicBezTo>
                      <a:pt x="64277" y="2623443"/>
                      <a:pt x="54777" y="2629877"/>
                      <a:pt x="46962" y="2637693"/>
                    </a:cubicBezTo>
                    <a:lnTo>
                      <a:pt x="11793" y="2743200"/>
                    </a:lnTo>
                    <a:lnTo>
                      <a:pt x="70" y="2778370"/>
                    </a:lnTo>
                    <a:cubicBezTo>
                      <a:pt x="3978" y="2801816"/>
                      <a:pt x="0" y="2828070"/>
                      <a:pt x="11793" y="2848708"/>
                    </a:cubicBezTo>
                    <a:cubicBezTo>
                      <a:pt x="17924" y="2859437"/>
                      <a:pt x="34605" y="2860431"/>
                      <a:pt x="46962" y="2860431"/>
                    </a:cubicBezTo>
                    <a:cubicBezTo>
                      <a:pt x="140828" y="2860431"/>
                      <a:pt x="234531" y="2852616"/>
                      <a:pt x="328316" y="2848708"/>
                    </a:cubicBezTo>
                    <a:cubicBezTo>
                      <a:pt x="343947" y="2844800"/>
                      <a:pt x="359105" y="2837522"/>
                      <a:pt x="375208" y="2836985"/>
                    </a:cubicBezTo>
                    <a:cubicBezTo>
                      <a:pt x="1005681" y="2815969"/>
                      <a:pt x="1208003" y="2827711"/>
                      <a:pt x="1875762" y="2836985"/>
                    </a:cubicBezTo>
                    <a:cubicBezTo>
                      <a:pt x="1985177" y="2833077"/>
                      <a:pt x="2094750" y="2832311"/>
                      <a:pt x="2204008" y="2825262"/>
                    </a:cubicBezTo>
                    <a:cubicBezTo>
                      <a:pt x="2216339" y="2824466"/>
                      <a:pt x="2227295" y="2816934"/>
                      <a:pt x="2239177" y="2813539"/>
                    </a:cubicBezTo>
                    <a:cubicBezTo>
                      <a:pt x="2342218" y="2784099"/>
                      <a:pt x="2236916" y="2818201"/>
                      <a:pt x="2321239" y="2790093"/>
                    </a:cubicBezTo>
                    <a:cubicBezTo>
                      <a:pt x="2349011" y="2762320"/>
                      <a:pt x="2378322" y="2736073"/>
                      <a:pt x="2391577" y="2696308"/>
                    </a:cubicBezTo>
                    <a:lnTo>
                      <a:pt x="2403300" y="2661139"/>
                    </a:lnTo>
                    <a:cubicBezTo>
                      <a:pt x="2399392" y="2614247"/>
                      <a:pt x="2397796" y="2567104"/>
                      <a:pt x="2391577" y="2520462"/>
                    </a:cubicBezTo>
                    <a:cubicBezTo>
                      <a:pt x="2389944" y="2508213"/>
                      <a:pt x="2387573" y="2494942"/>
                      <a:pt x="2379854" y="2485293"/>
                    </a:cubicBezTo>
                    <a:cubicBezTo>
                      <a:pt x="2371052" y="2474291"/>
                      <a:pt x="2355509" y="2470866"/>
                      <a:pt x="2344685" y="2461846"/>
                    </a:cubicBezTo>
                    <a:cubicBezTo>
                      <a:pt x="2331949" y="2451232"/>
                      <a:pt x="2322252" y="2437290"/>
                      <a:pt x="2309516" y="2426677"/>
                    </a:cubicBezTo>
                    <a:cubicBezTo>
                      <a:pt x="2298692" y="2417657"/>
                      <a:pt x="2286948" y="2409532"/>
                      <a:pt x="2274346" y="2403231"/>
                    </a:cubicBezTo>
                    <a:cubicBezTo>
                      <a:pt x="2235066" y="2383591"/>
                      <a:pt x="2167102" y="2383500"/>
                      <a:pt x="2133670" y="2379785"/>
                    </a:cubicBezTo>
                    <a:cubicBezTo>
                      <a:pt x="1982399" y="2329362"/>
                      <a:pt x="2074457" y="2384342"/>
                      <a:pt x="2051608" y="2110154"/>
                    </a:cubicBezTo>
                    <a:cubicBezTo>
                      <a:pt x="2047874" y="2065346"/>
                      <a:pt x="2035978" y="2077590"/>
                      <a:pt x="2004716" y="2051539"/>
                    </a:cubicBezTo>
                    <a:cubicBezTo>
                      <a:pt x="1991980" y="2040925"/>
                      <a:pt x="1982282" y="2026984"/>
                      <a:pt x="1969546" y="2016370"/>
                    </a:cubicBezTo>
                    <a:cubicBezTo>
                      <a:pt x="1939243" y="1991118"/>
                      <a:pt x="1934458" y="1992950"/>
                      <a:pt x="1899208" y="1981200"/>
                    </a:cubicBezTo>
                    <a:lnTo>
                      <a:pt x="1828870" y="1910862"/>
                    </a:lnTo>
                    <a:cubicBezTo>
                      <a:pt x="1809380" y="1891372"/>
                      <a:pt x="1793810" y="1878870"/>
                      <a:pt x="1781977" y="1852246"/>
                    </a:cubicBezTo>
                    <a:cubicBezTo>
                      <a:pt x="1771940" y="1829662"/>
                      <a:pt x="1758531" y="1781908"/>
                      <a:pt x="1758531" y="1781908"/>
                    </a:cubicBezTo>
                    <a:cubicBezTo>
                      <a:pt x="1754623" y="1742831"/>
                      <a:pt x="1751998" y="1703604"/>
                      <a:pt x="1746808" y="1664677"/>
                    </a:cubicBezTo>
                    <a:cubicBezTo>
                      <a:pt x="1744175" y="1644927"/>
                      <a:pt x="1743330" y="1624201"/>
                      <a:pt x="1735085" y="1606062"/>
                    </a:cubicBezTo>
                    <a:cubicBezTo>
                      <a:pt x="1735077" y="1606045"/>
                      <a:pt x="1676474" y="1518146"/>
                      <a:pt x="1664746" y="1500554"/>
                    </a:cubicBezTo>
                    <a:lnTo>
                      <a:pt x="1641300" y="1465385"/>
                    </a:lnTo>
                    <a:cubicBezTo>
                      <a:pt x="1633485" y="1453662"/>
                      <a:pt x="1631220" y="1434671"/>
                      <a:pt x="1617854" y="1430216"/>
                    </a:cubicBezTo>
                    <a:lnTo>
                      <a:pt x="1582685" y="1418493"/>
                    </a:lnTo>
                    <a:cubicBezTo>
                      <a:pt x="1574870" y="1410677"/>
                      <a:pt x="1569826" y="1398222"/>
                      <a:pt x="1559239" y="1395046"/>
                    </a:cubicBezTo>
                    <a:cubicBezTo>
                      <a:pt x="1529063" y="1385993"/>
                      <a:pt x="1491264" y="1401390"/>
                      <a:pt x="1465454" y="1383323"/>
                    </a:cubicBezTo>
                    <a:cubicBezTo>
                      <a:pt x="1445207" y="1369150"/>
                      <a:pt x="1442008" y="1312985"/>
                      <a:pt x="1442008" y="1312985"/>
                    </a:cubicBezTo>
                    <a:cubicBezTo>
                      <a:pt x="1438100" y="1219200"/>
                      <a:pt x="1453051" y="1122694"/>
                      <a:pt x="1430285" y="1031631"/>
                    </a:cubicBezTo>
                    <a:cubicBezTo>
                      <a:pt x="1419724" y="989388"/>
                      <a:pt x="1355956" y="988605"/>
                      <a:pt x="1324777" y="973016"/>
                    </a:cubicBezTo>
                    <a:cubicBezTo>
                      <a:pt x="1312175" y="966715"/>
                      <a:pt x="1302210" y="955871"/>
                      <a:pt x="1289608" y="949570"/>
                    </a:cubicBezTo>
                    <a:cubicBezTo>
                      <a:pt x="1278555" y="944044"/>
                      <a:pt x="1266361" y="941097"/>
                      <a:pt x="1254439" y="937846"/>
                    </a:cubicBezTo>
                    <a:cubicBezTo>
                      <a:pt x="1223351" y="929367"/>
                      <a:pt x="1191224" y="924590"/>
                      <a:pt x="1160654" y="914400"/>
                    </a:cubicBezTo>
                    <a:cubicBezTo>
                      <a:pt x="1076949" y="886498"/>
                      <a:pt x="1110880" y="904663"/>
                      <a:pt x="1055146" y="867508"/>
                    </a:cubicBezTo>
                    <a:cubicBezTo>
                      <a:pt x="1047331" y="855785"/>
                      <a:pt x="1033448" y="846319"/>
                      <a:pt x="1031700" y="832339"/>
                    </a:cubicBezTo>
                    <a:cubicBezTo>
                      <a:pt x="1029229" y="812567"/>
                      <a:pt x="1038590" y="793054"/>
                      <a:pt x="1043423" y="773723"/>
                    </a:cubicBezTo>
                    <a:cubicBezTo>
                      <a:pt x="1046420" y="761735"/>
                      <a:pt x="1051751" y="750436"/>
                      <a:pt x="1055146" y="738554"/>
                    </a:cubicBezTo>
                    <a:cubicBezTo>
                      <a:pt x="1084587" y="635514"/>
                      <a:pt x="1050485" y="740816"/>
                      <a:pt x="1078593" y="656493"/>
                    </a:cubicBezTo>
                    <a:cubicBezTo>
                      <a:pt x="1074685" y="613508"/>
                      <a:pt x="1079563" y="568792"/>
                      <a:pt x="1066870" y="527539"/>
                    </a:cubicBezTo>
                    <a:cubicBezTo>
                      <a:pt x="1062726" y="514073"/>
                      <a:pt x="1042702" y="512895"/>
                      <a:pt x="1031700" y="504093"/>
                    </a:cubicBezTo>
                    <a:cubicBezTo>
                      <a:pt x="1023069" y="497188"/>
                      <a:pt x="1015159" y="489277"/>
                      <a:pt x="1008254" y="480646"/>
                    </a:cubicBezTo>
                    <a:cubicBezTo>
                      <a:pt x="999453" y="469644"/>
                      <a:pt x="995810" y="454279"/>
                      <a:pt x="984808" y="445477"/>
                    </a:cubicBezTo>
                    <a:cubicBezTo>
                      <a:pt x="975159" y="437758"/>
                      <a:pt x="960692" y="439280"/>
                      <a:pt x="949639" y="433754"/>
                    </a:cubicBezTo>
                    <a:cubicBezTo>
                      <a:pt x="937037" y="427453"/>
                      <a:pt x="927072" y="416609"/>
                      <a:pt x="914470" y="410308"/>
                    </a:cubicBezTo>
                    <a:cubicBezTo>
                      <a:pt x="880930" y="393538"/>
                      <a:pt x="844980" y="395867"/>
                      <a:pt x="808962" y="386862"/>
                    </a:cubicBezTo>
                    <a:cubicBezTo>
                      <a:pt x="784985" y="380868"/>
                      <a:pt x="762069" y="371231"/>
                      <a:pt x="738623" y="363416"/>
                    </a:cubicBezTo>
                    <a:lnTo>
                      <a:pt x="703454" y="351693"/>
                    </a:lnTo>
                    <a:cubicBezTo>
                      <a:pt x="683916" y="332154"/>
                      <a:pt x="651541" y="319884"/>
                      <a:pt x="644839" y="293077"/>
                    </a:cubicBezTo>
                    <a:cubicBezTo>
                      <a:pt x="643613" y="288173"/>
                      <a:pt x="627861" y="220072"/>
                      <a:pt x="621393" y="211016"/>
                    </a:cubicBezTo>
                    <a:cubicBezTo>
                      <a:pt x="608544" y="193028"/>
                      <a:pt x="574500" y="164123"/>
                      <a:pt x="574500" y="164123"/>
                    </a:cubicBezTo>
                    <a:cubicBezTo>
                      <a:pt x="548110" y="84954"/>
                      <a:pt x="578562" y="182404"/>
                      <a:pt x="551054" y="58616"/>
                    </a:cubicBezTo>
                    <a:cubicBezTo>
                      <a:pt x="548373" y="46553"/>
                      <a:pt x="547051" y="33096"/>
                      <a:pt x="539331" y="23446"/>
                    </a:cubicBezTo>
                    <a:cubicBezTo>
                      <a:pt x="530530" y="12444"/>
                      <a:pt x="515885" y="7815"/>
                      <a:pt x="504162" y="0"/>
                    </a:cubicBezTo>
                    <a:cubicBezTo>
                      <a:pt x="320518" y="12243"/>
                      <a:pt x="351762" y="13677"/>
                      <a:pt x="316593" y="2344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a:off x="3771317" y="4958549"/>
                <a:ext cx="504788" cy="1917536"/>
              </a:xfrm>
              <a:custGeom>
                <a:avLst/>
                <a:gdLst>
                  <a:gd name="connsiteX0" fmla="*/ 320018 w 504153"/>
                  <a:gd name="connsiteY0" fmla="*/ 0 h 1917851"/>
                  <a:gd name="connsiteX1" fmla="*/ 331741 w 504153"/>
                  <a:gd name="connsiteY1" fmla="*/ 457200 h 1917851"/>
                  <a:gd name="connsiteX2" fmla="*/ 355187 w 504153"/>
                  <a:gd name="connsiteY2" fmla="*/ 492369 h 1917851"/>
                  <a:gd name="connsiteX3" fmla="*/ 378633 w 504153"/>
                  <a:gd name="connsiteY3" fmla="*/ 539261 h 1917851"/>
                  <a:gd name="connsiteX4" fmla="*/ 402079 w 504153"/>
                  <a:gd name="connsiteY4" fmla="*/ 621323 h 1917851"/>
                  <a:gd name="connsiteX5" fmla="*/ 413802 w 504153"/>
                  <a:gd name="connsiteY5" fmla="*/ 656492 h 1917851"/>
                  <a:gd name="connsiteX6" fmla="*/ 448972 w 504153"/>
                  <a:gd name="connsiteY6" fmla="*/ 679938 h 1917851"/>
                  <a:gd name="connsiteX7" fmla="*/ 460695 w 504153"/>
                  <a:gd name="connsiteY7" fmla="*/ 715107 h 1917851"/>
                  <a:gd name="connsiteX8" fmla="*/ 495864 w 504153"/>
                  <a:gd name="connsiteY8" fmla="*/ 797169 h 1917851"/>
                  <a:gd name="connsiteX9" fmla="*/ 484141 w 504153"/>
                  <a:gd name="connsiteY9" fmla="*/ 1113692 h 1917851"/>
                  <a:gd name="connsiteX10" fmla="*/ 460695 w 504153"/>
                  <a:gd name="connsiteY10" fmla="*/ 1148861 h 1917851"/>
                  <a:gd name="connsiteX11" fmla="*/ 448972 w 504153"/>
                  <a:gd name="connsiteY11" fmla="*/ 1184030 h 1917851"/>
                  <a:gd name="connsiteX12" fmla="*/ 402079 w 504153"/>
                  <a:gd name="connsiteY12" fmla="*/ 1242646 h 1917851"/>
                  <a:gd name="connsiteX13" fmla="*/ 366910 w 504153"/>
                  <a:gd name="connsiteY13" fmla="*/ 1312984 h 1917851"/>
                  <a:gd name="connsiteX14" fmla="*/ 355187 w 504153"/>
                  <a:gd name="connsiteY14" fmla="*/ 1430215 h 1917851"/>
                  <a:gd name="connsiteX15" fmla="*/ 308295 w 504153"/>
                  <a:gd name="connsiteY15" fmla="*/ 1477107 h 1917851"/>
                  <a:gd name="connsiteX16" fmla="*/ 284849 w 504153"/>
                  <a:gd name="connsiteY16" fmla="*/ 1512276 h 1917851"/>
                  <a:gd name="connsiteX17" fmla="*/ 191064 w 504153"/>
                  <a:gd name="connsiteY17" fmla="*/ 1594338 h 1917851"/>
                  <a:gd name="connsiteX18" fmla="*/ 167618 w 504153"/>
                  <a:gd name="connsiteY18" fmla="*/ 1629507 h 1917851"/>
                  <a:gd name="connsiteX19" fmla="*/ 132449 w 504153"/>
                  <a:gd name="connsiteY19" fmla="*/ 1676400 h 1917851"/>
                  <a:gd name="connsiteX20" fmla="*/ 109002 w 504153"/>
                  <a:gd name="connsiteY20" fmla="*/ 1723292 h 1917851"/>
                  <a:gd name="connsiteX21" fmla="*/ 62110 w 504153"/>
                  <a:gd name="connsiteY21" fmla="*/ 1793630 h 1917851"/>
                  <a:gd name="connsiteX22" fmla="*/ 26941 w 504153"/>
                  <a:gd name="connsiteY22" fmla="*/ 1863969 h 1917851"/>
                  <a:gd name="connsiteX23" fmla="*/ 3495 w 504153"/>
                  <a:gd name="connsiteY23" fmla="*/ 1910861 h 191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4153" h="1917851">
                    <a:moveTo>
                      <a:pt x="320018" y="0"/>
                    </a:moveTo>
                    <a:cubicBezTo>
                      <a:pt x="323926" y="152400"/>
                      <a:pt x="320879" y="305137"/>
                      <a:pt x="331741" y="457200"/>
                    </a:cubicBezTo>
                    <a:cubicBezTo>
                      <a:pt x="332745" y="471253"/>
                      <a:pt x="348197" y="480136"/>
                      <a:pt x="355187" y="492369"/>
                    </a:cubicBezTo>
                    <a:cubicBezTo>
                      <a:pt x="363857" y="507542"/>
                      <a:pt x="371749" y="523198"/>
                      <a:pt x="378633" y="539261"/>
                    </a:cubicBezTo>
                    <a:cubicBezTo>
                      <a:pt x="390680" y="567370"/>
                      <a:pt x="393580" y="591577"/>
                      <a:pt x="402079" y="621323"/>
                    </a:cubicBezTo>
                    <a:cubicBezTo>
                      <a:pt x="405474" y="633205"/>
                      <a:pt x="406082" y="646843"/>
                      <a:pt x="413802" y="656492"/>
                    </a:cubicBezTo>
                    <a:cubicBezTo>
                      <a:pt x="422604" y="667494"/>
                      <a:pt x="437249" y="672123"/>
                      <a:pt x="448972" y="679938"/>
                    </a:cubicBezTo>
                    <a:cubicBezTo>
                      <a:pt x="452880" y="691661"/>
                      <a:pt x="455827" y="703749"/>
                      <a:pt x="460695" y="715107"/>
                    </a:cubicBezTo>
                    <a:cubicBezTo>
                      <a:pt x="504153" y="816511"/>
                      <a:pt x="468372" y="714692"/>
                      <a:pt x="495864" y="797169"/>
                    </a:cubicBezTo>
                    <a:cubicBezTo>
                      <a:pt x="491956" y="902677"/>
                      <a:pt x="494647" y="1008636"/>
                      <a:pt x="484141" y="1113692"/>
                    </a:cubicBezTo>
                    <a:cubicBezTo>
                      <a:pt x="482739" y="1127711"/>
                      <a:pt x="466996" y="1136259"/>
                      <a:pt x="460695" y="1148861"/>
                    </a:cubicBezTo>
                    <a:cubicBezTo>
                      <a:pt x="455169" y="1159914"/>
                      <a:pt x="454498" y="1172977"/>
                      <a:pt x="448972" y="1184030"/>
                    </a:cubicBezTo>
                    <a:cubicBezTo>
                      <a:pt x="424915" y="1232145"/>
                      <a:pt x="431159" y="1206297"/>
                      <a:pt x="402079" y="1242646"/>
                    </a:cubicBezTo>
                    <a:cubicBezTo>
                      <a:pt x="376108" y="1275110"/>
                      <a:pt x="379292" y="1275839"/>
                      <a:pt x="366910" y="1312984"/>
                    </a:cubicBezTo>
                    <a:cubicBezTo>
                      <a:pt x="363002" y="1352061"/>
                      <a:pt x="368395" y="1393231"/>
                      <a:pt x="355187" y="1430215"/>
                    </a:cubicBezTo>
                    <a:cubicBezTo>
                      <a:pt x="347752" y="1451032"/>
                      <a:pt x="322681" y="1460324"/>
                      <a:pt x="308295" y="1477107"/>
                    </a:cubicBezTo>
                    <a:cubicBezTo>
                      <a:pt x="299126" y="1487804"/>
                      <a:pt x="294127" y="1501673"/>
                      <a:pt x="284849" y="1512276"/>
                    </a:cubicBezTo>
                    <a:cubicBezTo>
                      <a:pt x="236844" y="1567139"/>
                      <a:pt x="238734" y="1562558"/>
                      <a:pt x="191064" y="1594338"/>
                    </a:cubicBezTo>
                    <a:cubicBezTo>
                      <a:pt x="183249" y="1606061"/>
                      <a:pt x="175807" y="1618042"/>
                      <a:pt x="167618" y="1629507"/>
                    </a:cubicBezTo>
                    <a:cubicBezTo>
                      <a:pt x="156262" y="1645406"/>
                      <a:pt x="142804" y="1659831"/>
                      <a:pt x="132449" y="1676400"/>
                    </a:cubicBezTo>
                    <a:cubicBezTo>
                      <a:pt x="123187" y="1691219"/>
                      <a:pt x="117993" y="1708307"/>
                      <a:pt x="109002" y="1723292"/>
                    </a:cubicBezTo>
                    <a:cubicBezTo>
                      <a:pt x="94504" y="1747455"/>
                      <a:pt x="62110" y="1793630"/>
                      <a:pt x="62110" y="1793630"/>
                    </a:cubicBezTo>
                    <a:cubicBezTo>
                      <a:pt x="32645" y="1882028"/>
                      <a:pt x="72391" y="1773070"/>
                      <a:pt x="26941" y="1863969"/>
                    </a:cubicBezTo>
                    <a:cubicBezTo>
                      <a:pt x="0" y="1917851"/>
                      <a:pt x="29980" y="1884376"/>
                      <a:pt x="3495" y="1910861"/>
                    </a:cubicBezTo>
                  </a:path>
                </a:pathLst>
              </a:custGeom>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US"/>
              </a:p>
            </p:txBody>
          </p:sp>
          <p:sp>
            <p:nvSpPr>
              <p:cNvPr id="9" name="Freeform 8"/>
              <p:cNvSpPr/>
              <p:nvPr/>
            </p:nvSpPr>
            <p:spPr>
              <a:xfrm>
                <a:off x="4372937" y="4899817"/>
                <a:ext cx="1077834" cy="1900075"/>
              </a:xfrm>
              <a:custGeom>
                <a:avLst/>
                <a:gdLst>
                  <a:gd name="connsiteX0" fmla="*/ 0 w 1078523"/>
                  <a:gd name="connsiteY0" fmla="*/ 0 h 1899139"/>
                  <a:gd name="connsiteX1" fmla="*/ 23446 w 1078523"/>
                  <a:gd name="connsiteY1" fmla="*/ 656492 h 1899139"/>
                  <a:gd name="connsiteX2" fmla="*/ 46892 w 1078523"/>
                  <a:gd name="connsiteY2" fmla="*/ 691662 h 1899139"/>
                  <a:gd name="connsiteX3" fmla="*/ 82061 w 1078523"/>
                  <a:gd name="connsiteY3" fmla="*/ 726831 h 1899139"/>
                  <a:gd name="connsiteX4" fmla="*/ 152400 w 1078523"/>
                  <a:gd name="connsiteY4" fmla="*/ 808892 h 1899139"/>
                  <a:gd name="connsiteX5" fmla="*/ 164123 w 1078523"/>
                  <a:gd name="connsiteY5" fmla="*/ 844062 h 1899139"/>
                  <a:gd name="connsiteX6" fmla="*/ 222738 w 1078523"/>
                  <a:gd name="connsiteY6" fmla="*/ 914400 h 1899139"/>
                  <a:gd name="connsiteX7" fmla="*/ 269630 w 1078523"/>
                  <a:gd name="connsiteY7" fmla="*/ 937846 h 1899139"/>
                  <a:gd name="connsiteX8" fmla="*/ 316523 w 1078523"/>
                  <a:gd name="connsiteY8" fmla="*/ 973016 h 1899139"/>
                  <a:gd name="connsiteX9" fmla="*/ 351692 w 1078523"/>
                  <a:gd name="connsiteY9" fmla="*/ 984739 h 1899139"/>
                  <a:gd name="connsiteX10" fmla="*/ 445477 w 1078523"/>
                  <a:gd name="connsiteY10" fmla="*/ 1043354 h 1899139"/>
                  <a:gd name="connsiteX11" fmla="*/ 504092 w 1078523"/>
                  <a:gd name="connsiteY11" fmla="*/ 1125416 h 1899139"/>
                  <a:gd name="connsiteX12" fmla="*/ 515815 w 1078523"/>
                  <a:gd name="connsiteY12" fmla="*/ 1160585 h 1899139"/>
                  <a:gd name="connsiteX13" fmla="*/ 539261 w 1078523"/>
                  <a:gd name="connsiteY13" fmla="*/ 1207477 h 1899139"/>
                  <a:gd name="connsiteX14" fmla="*/ 562707 w 1078523"/>
                  <a:gd name="connsiteY14" fmla="*/ 1266092 h 1899139"/>
                  <a:gd name="connsiteX15" fmla="*/ 597877 w 1078523"/>
                  <a:gd name="connsiteY15" fmla="*/ 1312985 h 1899139"/>
                  <a:gd name="connsiteX16" fmla="*/ 633046 w 1078523"/>
                  <a:gd name="connsiteY16" fmla="*/ 1395046 h 1899139"/>
                  <a:gd name="connsiteX17" fmla="*/ 668215 w 1078523"/>
                  <a:gd name="connsiteY17" fmla="*/ 1488831 h 1899139"/>
                  <a:gd name="connsiteX18" fmla="*/ 679938 w 1078523"/>
                  <a:gd name="connsiteY18" fmla="*/ 1594339 h 1899139"/>
                  <a:gd name="connsiteX19" fmla="*/ 691661 w 1078523"/>
                  <a:gd name="connsiteY19" fmla="*/ 1652954 h 1899139"/>
                  <a:gd name="connsiteX20" fmla="*/ 762000 w 1078523"/>
                  <a:gd name="connsiteY20" fmla="*/ 1676400 h 1899139"/>
                  <a:gd name="connsiteX21" fmla="*/ 855784 w 1078523"/>
                  <a:gd name="connsiteY21" fmla="*/ 1746739 h 1899139"/>
                  <a:gd name="connsiteX22" fmla="*/ 937846 w 1078523"/>
                  <a:gd name="connsiteY22" fmla="*/ 1805354 h 1899139"/>
                  <a:gd name="connsiteX23" fmla="*/ 973015 w 1078523"/>
                  <a:gd name="connsiteY23" fmla="*/ 1817077 h 1899139"/>
                  <a:gd name="connsiteX24" fmla="*/ 1019907 w 1078523"/>
                  <a:gd name="connsiteY24" fmla="*/ 1852246 h 1899139"/>
                  <a:gd name="connsiteX25" fmla="*/ 1055077 w 1078523"/>
                  <a:gd name="connsiteY25" fmla="*/ 1875692 h 1899139"/>
                  <a:gd name="connsiteX26" fmla="*/ 1078523 w 1078523"/>
                  <a:gd name="connsiteY26" fmla="*/ 1899139 h 189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78523" h="1899139">
                    <a:moveTo>
                      <a:pt x="0" y="0"/>
                    </a:moveTo>
                    <a:cubicBezTo>
                      <a:pt x="7815" y="218831"/>
                      <a:pt x="8635" y="438023"/>
                      <a:pt x="23446" y="656492"/>
                    </a:cubicBezTo>
                    <a:cubicBezTo>
                      <a:pt x="24399" y="670549"/>
                      <a:pt x="37872" y="680838"/>
                      <a:pt x="46892" y="691662"/>
                    </a:cubicBezTo>
                    <a:cubicBezTo>
                      <a:pt x="57505" y="704398"/>
                      <a:pt x="71272" y="714243"/>
                      <a:pt x="82061" y="726831"/>
                    </a:cubicBezTo>
                    <a:cubicBezTo>
                      <a:pt x="172286" y="832094"/>
                      <a:pt x="65138" y="721632"/>
                      <a:pt x="152400" y="808892"/>
                    </a:cubicBezTo>
                    <a:cubicBezTo>
                      <a:pt x="156308" y="820615"/>
                      <a:pt x="158597" y="833009"/>
                      <a:pt x="164123" y="844062"/>
                    </a:cubicBezTo>
                    <a:cubicBezTo>
                      <a:pt x="175548" y="866911"/>
                      <a:pt x="202573" y="899997"/>
                      <a:pt x="222738" y="914400"/>
                    </a:cubicBezTo>
                    <a:cubicBezTo>
                      <a:pt x="236958" y="924557"/>
                      <a:pt x="254811" y="928584"/>
                      <a:pt x="269630" y="937846"/>
                    </a:cubicBezTo>
                    <a:cubicBezTo>
                      <a:pt x="286199" y="948202"/>
                      <a:pt x="299559" y="963322"/>
                      <a:pt x="316523" y="973016"/>
                    </a:cubicBezTo>
                    <a:cubicBezTo>
                      <a:pt x="327252" y="979147"/>
                      <a:pt x="340334" y="979871"/>
                      <a:pt x="351692" y="984739"/>
                    </a:cubicBezTo>
                    <a:cubicBezTo>
                      <a:pt x="384193" y="998668"/>
                      <a:pt x="420233" y="1018110"/>
                      <a:pt x="445477" y="1043354"/>
                    </a:cubicBezTo>
                    <a:cubicBezTo>
                      <a:pt x="450790" y="1048666"/>
                      <a:pt x="497435" y="1112101"/>
                      <a:pt x="504092" y="1125416"/>
                    </a:cubicBezTo>
                    <a:cubicBezTo>
                      <a:pt x="509618" y="1136469"/>
                      <a:pt x="510947" y="1149227"/>
                      <a:pt x="515815" y="1160585"/>
                    </a:cubicBezTo>
                    <a:cubicBezTo>
                      <a:pt x="522699" y="1176648"/>
                      <a:pt x="532163" y="1191508"/>
                      <a:pt x="539261" y="1207477"/>
                    </a:cubicBezTo>
                    <a:cubicBezTo>
                      <a:pt x="547808" y="1226707"/>
                      <a:pt x="552487" y="1247697"/>
                      <a:pt x="562707" y="1266092"/>
                    </a:cubicBezTo>
                    <a:cubicBezTo>
                      <a:pt x="572196" y="1283172"/>
                      <a:pt x="586154" y="1297354"/>
                      <a:pt x="597877" y="1312985"/>
                    </a:cubicBezTo>
                    <a:cubicBezTo>
                      <a:pt x="621956" y="1385222"/>
                      <a:pt x="594415" y="1308126"/>
                      <a:pt x="633046" y="1395046"/>
                    </a:cubicBezTo>
                    <a:cubicBezTo>
                      <a:pt x="651735" y="1437097"/>
                      <a:pt x="655326" y="1450163"/>
                      <a:pt x="668215" y="1488831"/>
                    </a:cubicBezTo>
                    <a:cubicBezTo>
                      <a:pt x="672123" y="1524000"/>
                      <a:pt x="674934" y="1559309"/>
                      <a:pt x="679938" y="1594339"/>
                    </a:cubicBezTo>
                    <a:cubicBezTo>
                      <a:pt x="682756" y="1614064"/>
                      <a:pt x="677572" y="1638865"/>
                      <a:pt x="691661" y="1652954"/>
                    </a:cubicBezTo>
                    <a:cubicBezTo>
                      <a:pt x="709137" y="1670430"/>
                      <a:pt x="762000" y="1676400"/>
                      <a:pt x="762000" y="1676400"/>
                    </a:cubicBezTo>
                    <a:cubicBezTo>
                      <a:pt x="875101" y="1789503"/>
                      <a:pt x="773942" y="1705819"/>
                      <a:pt x="855784" y="1746739"/>
                    </a:cubicBezTo>
                    <a:cubicBezTo>
                      <a:pt x="892083" y="1764888"/>
                      <a:pt x="900661" y="1784105"/>
                      <a:pt x="937846" y="1805354"/>
                    </a:cubicBezTo>
                    <a:cubicBezTo>
                      <a:pt x="948575" y="1811485"/>
                      <a:pt x="961292" y="1813169"/>
                      <a:pt x="973015" y="1817077"/>
                    </a:cubicBezTo>
                    <a:cubicBezTo>
                      <a:pt x="988646" y="1828800"/>
                      <a:pt x="1004008" y="1840890"/>
                      <a:pt x="1019907" y="1852246"/>
                    </a:cubicBezTo>
                    <a:cubicBezTo>
                      <a:pt x="1031372" y="1860435"/>
                      <a:pt x="1044075" y="1866890"/>
                      <a:pt x="1055077" y="1875692"/>
                    </a:cubicBezTo>
                    <a:cubicBezTo>
                      <a:pt x="1063708" y="1882597"/>
                      <a:pt x="1078523" y="1899139"/>
                      <a:pt x="1078523" y="1899139"/>
                    </a:cubicBezTo>
                  </a:path>
                </a:pathLst>
              </a:custGeom>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US"/>
              </a:p>
            </p:txBody>
          </p:sp>
          <p:sp>
            <p:nvSpPr>
              <p:cNvPr id="10" name="Freeform 9"/>
              <p:cNvSpPr/>
              <p:nvPr/>
            </p:nvSpPr>
            <p:spPr>
              <a:xfrm>
                <a:off x="4368174" y="4806162"/>
                <a:ext cx="912747" cy="1292115"/>
              </a:xfrm>
              <a:custGeom>
                <a:avLst/>
                <a:gdLst>
                  <a:gd name="connsiteX0" fmla="*/ 4093 w 912029"/>
                  <a:gd name="connsiteY0" fmla="*/ 0 h 1292010"/>
                  <a:gd name="connsiteX1" fmla="*/ 15816 w 912029"/>
                  <a:gd name="connsiteY1" fmla="*/ 316523 h 1292010"/>
                  <a:gd name="connsiteX2" fmla="*/ 62708 w 912029"/>
                  <a:gd name="connsiteY2" fmla="*/ 386861 h 1292010"/>
                  <a:gd name="connsiteX3" fmla="*/ 97877 w 912029"/>
                  <a:gd name="connsiteY3" fmla="*/ 422030 h 1292010"/>
                  <a:gd name="connsiteX4" fmla="*/ 156493 w 912029"/>
                  <a:gd name="connsiteY4" fmla="*/ 468923 h 1292010"/>
                  <a:gd name="connsiteX5" fmla="*/ 203385 w 912029"/>
                  <a:gd name="connsiteY5" fmla="*/ 550984 h 1292010"/>
                  <a:gd name="connsiteX6" fmla="*/ 215108 w 912029"/>
                  <a:gd name="connsiteY6" fmla="*/ 586153 h 1292010"/>
                  <a:gd name="connsiteX7" fmla="*/ 238554 w 912029"/>
                  <a:gd name="connsiteY7" fmla="*/ 609600 h 1292010"/>
                  <a:gd name="connsiteX8" fmla="*/ 285447 w 912029"/>
                  <a:gd name="connsiteY8" fmla="*/ 679938 h 1292010"/>
                  <a:gd name="connsiteX9" fmla="*/ 320616 w 912029"/>
                  <a:gd name="connsiteY9" fmla="*/ 750276 h 1292010"/>
                  <a:gd name="connsiteX10" fmla="*/ 332339 w 912029"/>
                  <a:gd name="connsiteY10" fmla="*/ 785446 h 1292010"/>
                  <a:gd name="connsiteX11" fmla="*/ 367508 w 912029"/>
                  <a:gd name="connsiteY11" fmla="*/ 820615 h 1292010"/>
                  <a:gd name="connsiteX12" fmla="*/ 414400 w 912029"/>
                  <a:gd name="connsiteY12" fmla="*/ 890953 h 1292010"/>
                  <a:gd name="connsiteX13" fmla="*/ 426123 w 912029"/>
                  <a:gd name="connsiteY13" fmla="*/ 926123 h 1292010"/>
                  <a:gd name="connsiteX14" fmla="*/ 484739 w 912029"/>
                  <a:gd name="connsiteY14" fmla="*/ 984738 h 1292010"/>
                  <a:gd name="connsiteX15" fmla="*/ 555077 w 912029"/>
                  <a:gd name="connsiteY15" fmla="*/ 1043353 h 1292010"/>
                  <a:gd name="connsiteX16" fmla="*/ 601970 w 912029"/>
                  <a:gd name="connsiteY16" fmla="*/ 1101969 h 1292010"/>
                  <a:gd name="connsiteX17" fmla="*/ 660585 w 912029"/>
                  <a:gd name="connsiteY17" fmla="*/ 1172307 h 1292010"/>
                  <a:gd name="connsiteX18" fmla="*/ 695754 w 912029"/>
                  <a:gd name="connsiteY18" fmla="*/ 1195753 h 1292010"/>
                  <a:gd name="connsiteX19" fmla="*/ 754370 w 912029"/>
                  <a:gd name="connsiteY19" fmla="*/ 1230923 h 1292010"/>
                  <a:gd name="connsiteX20" fmla="*/ 777816 w 912029"/>
                  <a:gd name="connsiteY20" fmla="*/ 1266092 h 1292010"/>
                  <a:gd name="connsiteX21" fmla="*/ 848154 w 912029"/>
                  <a:gd name="connsiteY21" fmla="*/ 1277815 h 1292010"/>
                  <a:gd name="connsiteX22" fmla="*/ 906770 w 912029"/>
                  <a:gd name="connsiteY22" fmla="*/ 1289538 h 129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2029" h="1292010">
                    <a:moveTo>
                      <a:pt x="4093" y="0"/>
                    </a:moveTo>
                    <a:cubicBezTo>
                      <a:pt x="8001" y="105508"/>
                      <a:pt x="0" y="212134"/>
                      <a:pt x="15816" y="316523"/>
                    </a:cubicBezTo>
                    <a:cubicBezTo>
                      <a:pt x="20037" y="344384"/>
                      <a:pt x="42783" y="366936"/>
                      <a:pt x="62708" y="386861"/>
                    </a:cubicBezTo>
                    <a:cubicBezTo>
                      <a:pt x="74431" y="398584"/>
                      <a:pt x="85141" y="411417"/>
                      <a:pt x="97877" y="422030"/>
                    </a:cubicBezTo>
                    <a:cubicBezTo>
                      <a:pt x="134441" y="452500"/>
                      <a:pt x="129205" y="434813"/>
                      <a:pt x="156493" y="468923"/>
                    </a:cubicBezTo>
                    <a:cubicBezTo>
                      <a:pt x="174606" y="491565"/>
                      <a:pt x="192276" y="525064"/>
                      <a:pt x="203385" y="550984"/>
                    </a:cubicBezTo>
                    <a:cubicBezTo>
                      <a:pt x="208253" y="562342"/>
                      <a:pt x="208750" y="575557"/>
                      <a:pt x="215108" y="586153"/>
                    </a:cubicBezTo>
                    <a:cubicBezTo>
                      <a:pt x="220795" y="595631"/>
                      <a:pt x="232423" y="600403"/>
                      <a:pt x="238554" y="609600"/>
                    </a:cubicBezTo>
                    <a:cubicBezTo>
                      <a:pt x="295327" y="694761"/>
                      <a:pt x="231691" y="626184"/>
                      <a:pt x="285447" y="679938"/>
                    </a:cubicBezTo>
                    <a:cubicBezTo>
                      <a:pt x="314914" y="768340"/>
                      <a:pt x="275164" y="659371"/>
                      <a:pt x="320616" y="750276"/>
                    </a:cubicBezTo>
                    <a:cubicBezTo>
                      <a:pt x="326142" y="761329"/>
                      <a:pt x="325484" y="775164"/>
                      <a:pt x="332339" y="785446"/>
                    </a:cubicBezTo>
                    <a:cubicBezTo>
                      <a:pt x="341535" y="799240"/>
                      <a:pt x="357330" y="807528"/>
                      <a:pt x="367508" y="820615"/>
                    </a:cubicBezTo>
                    <a:cubicBezTo>
                      <a:pt x="384808" y="842858"/>
                      <a:pt x="414400" y="890953"/>
                      <a:pt x="414400" y="890953"/>
                    </a:cubicBezTo>
                    <a:cubicBezTo>
                      <a:pt x="418308" y="902676"/>
                      <a:pt x="418709" y="916237"/>
                      <a:pt x="426123" y="926123"/>
                    </a:cubicBezTo>
                    <a:cubicBezTo>
                      <a:pt x="442702" y="948228"/>
                      <a:pt x="465200" y="965200"/>
                      <a:pt x="484739" y="984738"/>
                    </a:cubicBezTo>
                    <a:cubicBezTo>
                      <a:pt x="529872" y="1029871"/>
                      <a:pt x="506112" y="1010710"/>
                      <a:pt x="555077" y="1043353"/>
                    </a:cubicBezTo>
                    <a:cubicBezTo>
                      <a:pt x="627234" y="1151592"/>
                      <a:pt x="535157" y="1018455"/>
                      <a:pt x="601970" y="1101969"/>
                    </a:cubicBezTo>
                    <a:cubicBezTo>
                      <a:pt x="638858" y="1148078"/>
                      <a:pt x="610457" y="1130534"/>
                      <a:pt x="660585" y="1172307"/>
                    </a:cubicBezTo>
                    <a:cubicBezTo>
                      <a:pt x="671409" y="1181327"/>
                      <a:pt x="684752" y="1186951"/>
                      <a:pt x="695754" y="1195753"/>
                    </a:cubicBezTo>
                    <a:cubicBezTo>
                      <a:pt x="741732" y="1232536"/>
                      <a:pt x="693292" y="1210564"/>
                      <a:pt x="754370" y="1230923"/>
                    </a:cubicBezTo>
                    <a:cubicBezTo>
                      <a:pt x="762185" y="1242646"/>
                      <a:pt x="765214" y="1259791"/>
                      <a:pt x="777816" y="1266092"/>
                    </a:cubicBezTo>
                    <a:cubicBezTo>
                      <a:pt x="799076" y="1276722"/>
                      <a:pt x="824951" y="1272659"/>
                      <a:pt x="848154" y="1277815"/>
                    </a:cubicBezTo>
                    <a:cubicBezTo>
                      <a:pt x="912029" y="1292010"/>
                      <a:pt x="857499" y="1289538"/>
                      <a:pt x="906770" y="1289538"/>
                    </a:cubicBezTo>
                  </a:path>
                </a:pathLst>
              </a:custGeom>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US"/>
              </a:p>
            </p:txBody>
          </p:sp>
        </p:grpSp>
        <p:sp>
          <p:nvSpPr>
            <p:cNvPr id="6" name="Freeform 5"/>
            <p:cNvSpPr/>
            <p:nvPr/>
          </p:nvSpPr>
          <p:spPr>
            <a:xfrm>
              <a:off x="2438361" y="3124168"/>
              <a:ext cx="595270" cy="2261995"/>
            </a:xfrm>
            <a:custGeom>
              <a:avLst/>
              <a:gdLst>
                <a:gd name="connsiteX0" fmla="*/ 0 w 595130"/>
                <a:gd name="connsiteY0" fmla="*/ 0 h 2262554"/>
                <a:gd name="connsiteX1" fmla="*/ 70338 w 595130"/>
                <a:gd name="connsiteY1" fmla="*/ 269631 h 2262554"/>
                <a:gd name="connsiteX2" fmla="*/ 105507 w 595130"/>
                <a:gd name="connsiteY2" fmla="*/ 304800 h 2262554"/>
                <a:gd name="connsiteX3" fmla="*/ 140677 w 595130"/>
                <a:gd name="connsiteY3" fmla="*/ 386862 h 2262554"/>
                <a:gd name="connsiteX4" fmla="*/ 164123 w 595130"/>
                <a:gd name="connsiteY4" fmla="*/ 457200 h 2262554"/>
                <a:gd name="connsiteX5" fmla="*/ 199292 w 595130"/>
                <a:gd name="connsiteY5" fmla="*/ 539262 h 2262554"/>
                <a:gd name="connsiteX6" fmla="*/ 222738 w 595130"/>
                <a:gd name="connsiteY6" fmla="*/ 633046 h 2262554"/>
                <a:gd name="connsiteX7" fmla="*/ 246184 w 595130"/>
                <a:gd name="connsiteY7" fmla="*/ 726831 h 2262554"/>
                <a:gd name="connsiteX8" fmla="*/ 257907 w 595130"/>
                <a:gd name="connsiteY8" fmla="*/ 820616 h 2262554"/>
                <a:gd name="connsiteX9" fmla="*/ 316523 w 595130"/>
                <a:gd name="connsiteY9" fmla="*/ 902677 h 2262554"/>
                <a:gd name="connsiteX10" fmla="*/ 363415 w 595130"/>
                <a:gd name="connsiteY10" fmla="*/ 996462 h 2262554"/>
                <a:gd name="connsiteX11" fmla="*/ 422030 w 595130"/>
                <a:gd name="connsiteY11" fmla="*/ 1066800 h 2262554"/>
                <a:gd name="connsiteX12" fmla="*/ 457200 w 595130"/>
                <a:gd name="connsiteY12" fmla="*/ 1184031 h 2262554"/>
                <a:gd name="connsiteX13" fmla="*/ 480646 w 595130"/>
                <a:gd name="connsiteY13" fmla="*/ 1230923 h 2262554"/>
                <a:gd name="connsiteX14" fmla="*/ 515815 w 595130"/>
                <a:gd name="connsiteY14" fmla="*/ 1312985 h 2262554"/>
                <a:gd name="connsiteX15" fmla="*/ 550984 w 595130"/>
                <a:gd name="connsiteY15" fmla="*/ 1430216 h 2262554"/>
                <a:gd name="connsiteX16" fmla="*/ 586153 w 595130"/>
                <a:gd name="connsiteY16" fmla="*/ 1535723 h 2262554"/>
                <a:gd name="connsiteX17" fmla="*/ 574430 w 595130"/>
                <a:gd name="connsiteY17" fmla="*/ 1793631 h 2262554"/>
                <a:gd name="connsiteX18" fmla="*/ 527538 w 595130"/>
                <a:gd name="connsiteY18" fmla="*/ 1863969 h 2262554"/>
                <a:gd name="connsiteX19" fmla="*/ 492369 w 595130"/>
                <a:gd name="connsiteY19" fmla="*/ 1934308 h 2262554"/>
                <a:gd name="connsiteX20" fmla="*/ 457200 w 595130"/>
                <a:gd name="connsiteY20" fmla="*/ 2004646 h 2262554"/>
                <a:gd name="connsiteX21" fmla="*/ 433753 w 595130"/>
                <a:gd name="connsiteY21" fmla="*/ 2074985 h 2262554"/>
                <a:gd name="connsiteX22" fmla="*/ 422030 w 595130"/>
                <a:gd name="connsiteY22" fmla="*/ 2262554 h 226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5130" h="2262554">
                  <a:moveTo>
                    <a:pt x="0" y="0"/>
                  </a:moveTo>
                  <a:cubicBezTo>
                    <a:pt x="5875" y="27905"/>
                    <a:pt x="23237" y="203689"/>
                    <a:pt x="70338" y="269631"/>
                  </a:cubicBezTo>
                  <a:cubicBezTo>
                    <a:pt x="79974" y="283122"/>
                    <a:pt x="93784" y="293077"/>
                    <a:pt x="105507" y="304800"/>
                  </a:cubicBezTo>
                  <a:cubicBezTo>
                    <a:pt x="136518" y="428846"/>
                    <a:pt x="94414" y="282773"/>
                    <a:pt x="140677" y="386862"/>
                  </a:cubicBezTo>
                  <a:cubicBezTo>
                    <a:pt x="150715" y="409446"/>
                    <a:pt x="153071" y="435095"/>
                    <a:pt x="164123" y="457200"/>
                  </a:cubicBezTo>
                  <a:cubicBezTo>
                    <a:pt x="183337" y="495629"/>
                    <a:pt x="188943" y="501314"/>
                    <a:pt x="199292" y="539262"/>
                  </a:cubicBezTo>
                  <a:cubicBezTo>
                    <a:pt x="207771" y="570350"/>
                    <a:pt x="212548" y="602476"/>
                    <a:pt x="222738" y="633046"/>
                  </a:cubicBezTo>
                  <a:cubicBezTo>
                    <a:pt x="237002" y="675838"/>
                    <a:pt x="238101" y="674288"/>
                    <a:pt x="246184" y="726831"/>
                  </a:cubicBezTo>
                  <a:cubicBezTo>
                    <a:pt x="250975" y="757970"/>
                    <a:pt x="250266" y="790052"/>
                    <a:pt x="257907" y="820616"/>
                  </a:cubicBezTo>
                  <a:cubicBezTo>
                    <a:pt x="270303" y="870200"/>
                    <a:pt x="286513" y="866666"/>
                    <a:pt x="316523" y="902677"/>
                  </a:cubicBezTo>
                  <a:cubicBezTo>
                    <a:pt x="350473" y="943416"/>
                    <a:pt x="336483" y="942597"/>
                    <a:pt x="363415" y="996462"/>
                  </a:cubicBezTo>
                  <a:cubicBezTo>
                    <a:pt x="379736" y="1029104"/>
                    <a:pt x="396104" y="1040874"/>
                    <a:pt x="422030" y="1066800"/>
                  </a:cubicBezTo>
                  <a:cubicBezTo>
                    <a:pt x="430445" y="1100460"/>
                    <a:pt x="442926" y="1155484"/>
                    <a:pt x="457200" y="1184031"/>
                  </a:cubicBezTo>
                  <a:lnTo>
                    <a:pt x="480646" y="1230923"/>
                  </a:lnTo>
                  <a:cubicBezTo>
                    <a:pt x="511656" y="1354967"/>
                    <a:pt x="469554" y="1208897"/>
                    <a:pt x="515815" y="1312985"/>
                  </a:cubicBezTo>
                  <a:cubicBezTo>
                    <a:pt x="552051" y="1394517"/>
                    <a:pt x="528250" y="1362014"/>
                    <a:pt x="550984" y="1430216"/>
                  </a:cubicBezTo>
                  <a:cubicBezTo>
                    <a:pt x="595130" y="1562655"/>
                    <a:pt x="558059" y="1423347"/>
                    <a:pt x="586153" y="1535723"/>
                  </a:cubicBezTo>
                  <a:cubicBezTo>
                    <a:pt x="582245" y="1621692"/>
                    <a:pt x="589558" y="1708913"/>
                    <a:pt x="574430" y="1793631"/>
                  </a:cubicBezTo>
                  <a:cubicBezTo>
                    <a:pt x="569476" y="1821371"/>
                    <a:pt x="527538" y="1863969"/>
                    <a:pt x="527538" y="1863969"/>
                  </a:cubicBezTo>
                  <a:cubicBezTo>
                    <a:pt x="498073" y="1952367"/>
                    <a:pt x="537819" y="1843409"/>
                    <a:pt x="492369" y="1934308"/>
                  </a:cubicBezTo>
                  <a:cubicBezTo>
                    <a:pt x="443834" y="2031379"/>
                    <a:pt x="524393" y="1903857"/>
                    <a:pt x="457200" y="2004646"/>
                  </a:cubicBezTo>
                  <a:lnTo>
                    <a:pt x="433753" y="2074985"/>
                  </a:lnTo>
                  <a:cubicBezTo>
                    <a:pt x="405966" y="2158346"/>
                    <a:pt x="422030" y="2097803"/>
                    <a:pt x="422030" y="2262554"/>
                  </a:cubicBezTo>
                </a:path>
              </a:pathLst>
            </a:custGeom>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US"/>
            </a:p>
          </p:txBody>
        </p:sp>
      </p:grpSp>
    </p:spTree>
  </p:cSld>
  <p:clrMapOvr>
    <a:masterClrMapping/>
  </p:clrMapOvr>
  <p:transition spd="slow" advClick="0">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MPj0433395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6147" name="Rectangle 2"/>
          <p:cNvSpPr>
            <a:spLocks noGrp="1" noChangeArrowheads="1"/>
          </p:cNvSpPr>
          <p:nvPr>
            <p:ph type="body" idx="4294967295"/>
          </p:nvPr>
        </p:nvSpPr>
        <p:spPr>
          <a:xfrm>
            <a:off x="457200" y="304800"/>
            <a:ext cx="8229600" cy="5821363"/>
          </a:xfrm>
        </p:spPr>
        <p:txBody>
          <a:bodyPr/>
          <a:lstStyle/>
          <a:p>
            <a:pPr eaLnBrk="1" hangingPunct="1">
              <a:buFontTx/>
              <a:buNone/>
            </a:pPr>
            <a:r>
              <a:rPr lang="en-US" b="1">
                <a:solidFill>
                  <a:srgbClr val="000000"/>
                </a:solidFill>
              </a:rPr>
              <a:t>The Israelites said to them, </a:t>
            </a:r>
          </a:p>
        </p:txBody>
      </p:sp>
      <p:pic>
        <p:nvPicPr>
          <p:cNvPr id="6148" name="Picture 3" descr="MPj043328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47800"/>
            <a:ext cx="3074988" cy="4364038"/>
          </a:xfrm>
          <a:prstGeom prst="rect">
            <a:avLst/>
          </a:prstGeom>
          <a:noFill/>
          <a:ln w="9525">
            <a:noFill/>
            <a:miter lim="800000"/>
            <a:headEnd/>
            <a:tailEnd/>
          </a:ln>
        </p:spPr>
      </p:pic>
      <p:pic>
        <p:nvPicPr>
          <p:cNvPr id="6149" name="Picture 4" descr="ts?t=11726499353546131844&amp;pid=23296&amp;ppid=5"/>
          <p:cNvPicPr>
            <a:picLocks noChangeAspect="1" noChangeArrowheads="1"/>
          </p:cNvPicPr>
          <p:nvPr/>
        </p:nvPicPr>
        <p:blipFill>
          <a:blip r:embed="rId4" cstate="print"/>
          <a:srcRect/>
          <a:stretch>
            <a:fillRect/>
          </a:stretch>
        </p:blipFill>
        <p:spPr bwMode="auto">
          <a:xfrm>
            <a:off x="6019800" y="3505200"/>
            <a:ext cx="2514600" cy="3124200"/>
          </a:xfrm>
          <a:prstGeom prst="rect">
            <a:avLst/>
          </a:prstGeom>
          <a:noFill/>
          <a:ln w="9525">
            <a:noFill/>
            <a:miter lim="800000"/>
            <a:headEnd/>
            <a:tailEnd/>
          </a:ln>
        </p:spPr>
      </p:pic>
      <p:pic>
        <p:nvPicPr>
          <p:cNvPr id="6150" name="Picture 5" descr="j0195486"/>
          <p:cNvPicPr>
            <a:picLocks noChangeAspect="1" noChangeArrowheads="1"/>
          </p:cNvPicPr>
          <p:nvPr/>
        </p:nvPicPr>
        <p:blipFill>
          <a:blip r:embed="rId5" cstate="print"/>
          <a:srcRect/>
          <a:stretch>
            <a:fillRect/>
          </a:stretch>
        </p:blipFill>
        <p:spPr bwMode="auto">
          <a:xfrm flipH="1">
            <a:off x="4648200" y="2895600"/>
            <a:ext cx="2057400" cy="2438400"/>
          </a:xfrm>
          <a:prstGeom prst="rect">
            <a:avLst/>
          </a:prstGeom>
          <a:noFill/>
          <a:ln w="9525">
            <a:noFill/>
            <a:miter lim="800000"/>
            <a:headEnd/>
            <a:tailEnd/>
          </a:ln>
        </p:spPr>
      </p:pic>
      <p:sp>
        <p:nvSpPr>
          <p:cNvPr id="6151" name="AutoShape 6"/>
          <p:cNvSpPr>
            <a:spLocks noChangeArrowheads="1"/>
          </p:cNvSpPr>
          <p:nvPr/>
        </p:nvSpPr>
        <p:spPr bwMode="auto">
          <a:xfrm>
            <a:off x="2286000" y="914400"/>
            <a:ext cx="4495800" cy="1828800"/>
          </a:xfrm>
          <a:prstGeom prst="wedgeRoundRectCallout">
            <a:avLst>
              <a:gd name="adj1" fmla="val -45727"/>
              <a:gd name="adj2" fmla="val 118926"/>
              <a:gd name="adj3" fmla="val 16667"/>
            </a:avLst>
          </a:prstGeom>
          <a:solidFill>
            <a:srgbClr val="BBE0E3"/>
          </a:solidFill>
          <a:ln w="9525">
            <a:solidFill>
              <a:srgbClr val="000000"/>
            </a:solidFill>
            <a:miter lim="800000"/>
            <a:headEnd/>
            <a:tailEnd/>
          </a:ln>
        </p:spPr>
        <p:txBody>
          <a:bodyPr/>
          <a:lstStyle/>
          <a:p>
            <a:pPr algn="ctr"/>
            <a:r>
              <a:rPr lang="en-US" sz="3600" b="1">
                <a:solidFill>
                  <a:srgbClr val="000000"/>
                </a:solidFill>
              </a:rPr>
              <a:t>If only we had died by the LORD's hand in Egypt!</a:t>
            </a:r>
          </a:p>
        </p:txBody>
      </p:sp>
    </p:spTree>
  </p:cSld>
  <p:clrMapOvr>
    <a:masterClrMapping/>
  </p:clrMapOvr>
  <p:transition spd="slow" advClick="0">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p:cNvSpPr>
            <a:spLocks noChangeArrowheads="1"/>
          </p:cNvSpPr>
          <p:nvPr/>
        </p:nvSpPr>
        <p:spPr bwMode="auto">
          <a:xfrm>
            <a:off x="0" y="0"/>
            <a:ext cx="9144000" cy="6858000"/>
          </a:xfrm>
          <a:prstGeom prst="rect">
            <a:avLst/>
          </a:prstGeom>
          <a:solidFill>
            <a:srgbClr val="FFFF99"/>
          </a:solidFill>
          <a:ln w="9525">
            <a:solidFill>
              <a:srgbClr val="000000"/>
            </a:solidFill>
            <a:miter lim="800000"/>
            <a:headEnd/>
            <a:tailEnd/>
          </a:ln>
        </p:spPr>
        <p:txBody>
          <a:bodyPr wrap="none" anchor="ctr"/>
          <a:lstStyle/>
          <a:p>
            <a:pPr eaLnBrk="0" hangingPunct="0"/>
            <a:endParaRPr lang="en-US"/>
          </a:p>
        </p:txBody>
      </p:sp>
      <p:pic>
        <p:nvPicPr>
          <p:cNvPr id="7171" name="Picture 4" descr="j0212953"/>
          <p:cNvPicPr>
            <a:picLocks noChangeAspect="1" noChangeArrowheads="1"/>
          </p:cNvPicPr>
          <p:nvPr/>
        </p:nvPicPr>
        <p:blipFill>
          <a:blip r:embed="rId2" cstate="print"/>
          <a:srcRect/>
          <a:stretch>
            <a:fillRect/>
          </a:stretch>
        </p:blipFill>
        <p:spPr bwMode="auto">
          <a:xfrm>
            <a:off x="304800" y="2209800"/>
            <a:ext cx="4110038" cy="4419600"/>
          </a:xfrm>
          <a:prstGeom prst="rect">
            <a:avLst/>
          </a:prstGeom>
          <a:noFill/>
          <a:ln w="9525">
            <a:noFill/>
            <a:miter lim="800000"/>
            <a:headEnd/>
            <a:tailEnd/>
          </a:ln>
        </p:spPr>
      </p:pic>
      <p:pic>
        <p:nvPicPr>
          <p:cNvPr id="7172" name="Picture 7" descr="MPj0422136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3429000"/>
            <a:ext cx="2195513" cy="1752600"/>
          </a:xfrm>
          <a:prstGeom prst="rect">
            <a:avLst/>
          </a:prstGeom>
          <a:noFill/>
          <a:ln w="9525">
            <a:noFill/>
            <a:miter lim="800000"/>
            <a:headEnd/>
            <a:tailEnd/>
          </a:ln>
        </p:spPr>
      </p:pic>
      <p:pic>
        <p:nvPicPr>
          <p:cNvPr id="7173" name="Picture 8" descr="MCj0397564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67200" y="1524000"/>
            <a:ext cx="4876800" cy="5638800"/>
          </a:xfrm>
          <a:prstGeom prst="rect">
            <a:avLst/>
          </a:prstGeom>
          <a:noFill/>
          <a:ln w="9525">
            <a:noFill/>
            <a:miter lim="800000"/>
            <a:headEnd/>
            <a:tailEnd/>
          </a:ln>
        </p:spPr>
      </p:pic>
      <p:sp>
        <p:nvSpPr>
          <p:cNvPr id="7" name="Rounded Rectangular Callout 6"/>
          <p:cNvSpPr>
            <a:spLocks noChangeArrowheads="1"/>
          </p:cNvSpPr>
          <p:nvPr/>
        </p:nvSpPr>
        <p:spPr bwMode="auto">
          <a:xfrm>
            <a:off x="0" y="0"/>
            <a:ext cx="9144000" cy="2057400"/>
          </a:xfrm>
          <a:prstGeom prst="wedgeRoundRectCallout">
            <a:avLst>
              <a:gd name="adj1" fmla="val -21417"/>
              <a:gd name="adj2" fmla="val 120412"/>
              <a:gd name="adj3" fmla="val 16667"/>
            </a:avLst>
          </a:prstGeom>
          <a:solidFill>
            <a:srgbClr val="333399"/>
          </a:solidFill>
          <a:ln w="25400">
            <a:solidFill>
              <a:srgbClr val="89A4A7"/>
            </a:solidFill>
            <a:miter lim="800000"/>
            <a:headEnd/>
            <a:tailEnd/>
          </a:ln>
        </p:spPr>
        <p:txBody>
          <a:bodyPr anchor="ctr"/>
          <a:lstStyle/>
          <a:p>
            <a:pPr algn="ctr">
              <a:defRPr/>
            </a:pPr>
            <a:r>
              <a:rPr lang="en-US" sz="4400" b="1" dirty="0">
                <a:solidFill>
                  <a:schemeClr val="lt1"/>
                </a:solidFill>
                <a:latin typeface="+mn-lt"/>
              </a:rPr>
              <a:t> There we sat around pots of meat and ate all the food we wanted…</a:t>
            </a:r>
          </a:p>
        </p:txBody>
      </p:sp>
    </p:spTree>
  </p:cSld>
  <p:clrMapOvr>
    <a:masterClrMapping/>
  </p:clrMapOvr>
  <p:transition spd="slow" advClick="0">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p:cNvSpPr>
            <a:spLocks noChangeArrowheads="1"/>
          </p:cNvSpPr>
          <p:nvPr/>
        </p:nvSpPr>
        <p:spPr bwMode="auto">
          <a:xfrm>
            <a:off x="0" y="0"/>
            <a:ext cx="9144000" cy="6858000"/>
          </a:xfrm>
          <a:prstGeom prst="rect">
            <a:avLst/>
          </a:prstGeom>
          <a:solidFill>
            <a:srgbClr val="FFFF99"/>
          </a:solidFill>
          <a:ln w="9525">
            <a:solidFill>
              <a:srgbClr val="000000"/>
            </a:solidFill>
            <a:miter lim="800000"/>
            <a:headEnd/>
            <a:tailEnd/>
          </a:ln>
        </p:spPr>
        <p:txBody>
          <a:bodyPr wrap="none" anchor="ctr"/>
          <a:lstStyle/>
          <a:p>
            <a:pPr eaLnBrk="0" hangingPunct="0"/>
            <a:endParaRPr lang="en-US"/>
          </a:p>
        </p:txBody>
      </p:sp>
      <p:pic>
        <p:nvPicPr>
          <p:cNvPr id="8195" name="Picture 4" descr="j0212953"/>
          <p:cNvPicPr>
            <a:picLocks noChangeAspect="1" noChangeArrowheads="1"/>
          </p:cNvPicPr>
          <p:nvPr/>
        </p:nvPicPr>
        <p:blipFill>
          <a:blip r:embed="rId2" cstate="print"/>
          <a:srcRect/>
          <a:stretch>
            <a:fillRect/>
          </a:stretch>
        </p:blipFill>
        <p:spPr bwMode="auto">
          <a:xfrm>
            <a:off x="304800" y="2209800"/>
            <a:ext cx="4110038" cy="4419600"/>
          </a:xfrm>
          <a:prstGeom prst="rect">
            <a:avLst/>
          </a:prstGeom>
          <a:noFill/>
          <a:ln w="9525">
            <a:noFill/>
            <a:miter lim="800000"/>
            <a:headEnd/>
            <a:tailEnd/>
          </a:ln>
        </p:spPr>
      </p:pic>
      <p:pic>
        <p:nvPicPr>
          <p:cNvPr id="8196" name="Picture 7" descr="MPj0422136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3429000"/>
            <a:ext cx="2195513" cy="1752600"/>
          </a:xfrm>
          <a:prstGeom prst="rect">
            <a:avLst/>
          </a:prstGeom>
          <a:noFill/>
          <a:ln w="9525">
            <a:noFill/>
            <a:miter lim="800000"/>
            <a:headEnd/>
            <a:tailEnd/>
          </a:ln>
        </p:spPr>
      </p:pic>
      <p:pic>
        <p:nvPicPr>
          <p:cNvPr id="8197" name="Picture 8" descr="MCj0397564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67200" y="1524000"/>
            <a:ext cx="4876800" cy="5638800"/>
          </a:xfrm>
          <a:prstGeom prst="rect">
            <a:avLst/>
          </a:prstGeom>
          <a:noFill/>
          <a:ln w="9525">
            <a:noFill/>
            <a:miter lim="800000"/>
            <a:headEnd/>
            <a:tailEnd/>
          </a:ln>
        </p:spPr>
      </p:pic>
      <p:sp>
        <p:nvSpPr>
          <p:cNvPr id="7" name="Rounded Rectangular Callout 6"/>
          <p:cNvSpPr>
            <a:spLocks noChangeArrowheads="1"/>
          </p:cNvSpPr>
          <p:nvPr/>
        </p:nvSpPr>
        <p:spPr bwMode="auto">
          <a:xfrm>
            <a:off x="0" y="228600"/>
            <a:ext cx="9144000" cy="1600200"/>
          </a:xfrm>
          <a:prstGeom prst="wedgeRoundRectCallout">
            <a:avLst>
              <a:gd name="adj1" fmla="val 37477"/>
              <a:gd name="adj2" fmla="val 89338"/>
              <a:gd name="adj3" fmla="val 16667"/>
            </a:avLst>
          </a:prstGeom>
          <a:solidFill>
            <a:srgbClr val="333399"/>
          </a:solidFill>
          <a:ln w="25400">
            <a:solidFill>
              <a:srgbClr val="89A4A7"/>
            </a:solidFill>
            <a:miter lim="800000"/>
            <a:headEnd/>
            <a:tailEnd/>
          </a:ln>
        </p:spPr>
        <p:txBody>
          <a:bodyPr anchor="ctr"/>
          <a:lstStyle/>
          <a:p>
            <a:pPr algn="ctr">
              <a:defRPr/>
            </a:pPr>
            <a:r>
              <a:rPr lang="en-US" sz="3200" b="1" dirty="0">
                <a:solidFill>
                  <a:schemeClr val="lt1"/>
                </a:solidFill>
                <a:latin typeface="+mn-lt"/>
              </a:rPr>
              <a:t>…but you have brought us out into this desert to starve this entire assembly to death.</a:t>
            </a:r>
          </a:p>
        </p:txBody>
      </p:sp>
    </p:spTree>
  </p:cSld>
  <p:clrMapOvr>
    <a:masterClrMapping/>
  </p:clrMapOvr>
  <p:transition spd="slow" advClick="0">
    <p:cut/>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body" idx="4294967295"/>
          </p:nvPr>
        </p:nvSpPr>
        <p:spPr>
          <a:xfrm>
            <a:off x="228600" y="4191000"/>
            <a:ext cx="8686800" cy="2362200"/>
          </a:xfrm>
        </p:spPr>
        <p:txBody>
          <a:bodyPr/>
          <a:lstStyle/>
          <a:p>
            <a:pPr marL="4763" indent="-4763" algn="ctr" eaLnBrk="1" hangingPunct="1">
              <a:buFontTx/>
              <a:buNone/>
            </a:pPr>
            <a:r>
              <a:rPr lang="en-US" sz="4400" b="1">
                <a:solidFill>
                  <a:srgbClr val="000000"/>
                </a:solidFill>
              </a:rPr>
              <a:t>  Then the LORD said to Moses, "I will rain down bread from heaven for you. </a:t>
            </a:r>
          </a:p>
        </p:txBody>
      </p:sp>
      <p:pic>
        <p:nvPicPr>
          <p:cNvPr id="62467" name="Picture 3" descr="j0229595"/>
          <p:cNvPicPr>
            <a:picLocks noChangeAspect="1" noChangeArrowheads="1"/>
          </p:cNvPicPr>
          <p:nvPr/>
        </p:nvPicPr>
        <p:blipFill>
          <a:blip r:embed="rId2" cstate="print"/>
          <a:srcRect/>
          <a:stretch>
            <a:fillRect/>
          </a:stretch>
        </p:blipFill>
        <p:spPr bwMode="auto">
          <a:xfrm flipH="1">
            <a:off x="228600" y="0"/>
            <a:ext cx="2149475" cy="1511300"/>
          </a:xfrm>
          <a:prstGeom prst="rect">
            <a:avLst/>
          </a:prstGeom>
          <a:noFill/>
          <a:ln w="9525">
            <a:noFill/>
            <a:miter lim="800000"/>
            <a:headEnd/>
            <a:tailEnd/>
          </a:ln>
        </p:spPr>
      </p:pic>
      <p:pic>
        <p:nvPicPr>
          <p:cNvPr id="62469" name="Picture 5" descr="j029004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228600"/>
            <a:ext cx="1225550" cy="1082675"/>
          </a:xfrm>
          <a:prstGeom prst="rect">
            <a:avLst/>
          </a:prstGeom>
          <a:noFill/>
          <a:ln w="9525">
            <a:noFill/>
            <a:miter lim="800000"/>
            <a:headEnd/>
            <a:tailEnd/>
          </a:ln>
        </p:spPr>
      </p:pic>
      <p:pic>
        <p:nvPicPr>
          <p:cNvPr id="62470" name="Picture 6" descr="j029048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05538" y="0"/>
            <a:ext cx="2938462" cy="2867025"/>
          </a:xfrm>
          <a:prstGeom prst="rect">
            <a:avLst/>
          </a:prstGeom>
          <a:noFill/>
          <a:ln w="9525">
            <a:noFill/>
            <a:miter lim="800000"/>
            <a:headEnd/>
            <a:tailEnd/>
          </a:ln>
        </p:spPr>
      </p:pic>
      <p:pic>
        <p:nvPicPr>
          <p:cNvPr id="9222" name="Picture 7" descr="j023793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0"/>
            <a:ext cx="8458200" cy="4038600"/>
          </a:xfrm>
          <a:prstGeom prst="rect">
            <a:avLst/>
          </a:prstGeom>
          <a:noFill/>
          <a:ln w="9525">
            <a:noFill/>
            <a:miter lim="800000"/>
            <a:headEnd/>
            <a:tailEnd/>
          </a:ln>
        </p:spPr>
      </p:pic>
      <p:pic>
        <p:nvPicPr>
          <p:cNvPr id="62468" name="Picture 4" descr="j023401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19400" y="228600"/>
            <a:ext cx="2044700" cy="1676400"/>
          </a:xfrm>
          <a:prstGeom prst="rect">
            <a:avLst/>
          </a:prstGeom>
          <a:noFill/>
          <a:ln w="9525">
            <a:noFill/>
            <a:miter lim="800000"/>
            <a:headEnd/>
            <a:tailEnd/>
          </a:ln>
        </p:spPr>
      </p:pic>
    </p:spTree>
  </p:cSld>
  <p:clrMapOvr>
    <a:masterClrMapping/>
  </p:clrMapOvr>
  <p:transition spd="slow" advClick="0">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8" descr="MPj0433395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0243" name="Rectangle 2"/>
          <p:cNvSpPr>
            <a:spLocks noGrp="1" noChangeArrowheads="1"/>
          </p:cNvSpPr>
          <p:nvPr>
            <p:ph type="body" idx="4294967295"/>
          </p:nvPr>
        </p:nvSpPr>
        <p:spPr>
          <a:xfrm>
            <a:off x="0" y="152400"/>
            <a:ext cx="9144000" cy="1219200"/>
          </a:xfrm>
        </p:spPr>
        <p:txBody>
          <a:bodyPr/>
          <a:lstStyle/>
          <a:p>
            <a:pPr marL="4763" indent="-4763" algn="ctr" eaLnBrk="1" hangingPunct="1">
              <a:buFontTx/>
              <a:buNone/>
            </a:pPr>
            <a:r>
              <a:rPr lang="en-US" sz="4000" b="1">
                <a:solidFill>
                  <a:srgbClr val="000000"/>
                </a:solidFill>
              </a:rPr>
              <a:t>The people are to go out each day and gather enough for that day. </a:t>
            </a:r>
          </a:p>
        </p:txBody>
      </p:sp>
      <p:pic>
        <p:nvPicPr>
          <p:cNvPr id="10244" name="Picture 7" descr="MCj0437485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3048000"/>
            <a:ext cx="1755775" cy="2209800"/>
          </a:xfrm>
          <a:prstGeom prst="rect">
            <a:avLst/>
          </a:prstGeom>
          <a:noFill/>
          <a:ln w="9525">
            <a:noFill/>
            <a:miter lim="800000"/>
            <a:headEnd/>
            <a:tailEnd/>
          </a:ln>
        </p:spPr>
      </p:pic>
      <p:pic>
        <p:nvPicPr>
          <p:cNvPr id="10245" name="Picture 8" descr="MCj0437487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934200" y="2590800"/>
            <a:ext cx="1981200" cy="2743200"/>
          </a:xfrm>
          <a:prstGeom prst="rect">
            <a:avLst/>
          </a:prstGeom>
          <a:noFill/>
          <a:ln w="9525">
            <a:noFill/>
            <a:miter lim="800000"/>
            <a:headEnd/>
            <a:tailEnd/>
          </a:ln>
        </p:spPr>
      </p:pic>
      <p:pic>
        <p:nvPicPr>
          <p:cNvPr id="10246" name="Picture 9" descr="j029004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140000">
            <a:off x="2133600" y="4114800"/>
            <a:ext cx="1225550" cy="1082675"/>
          </a:xfrm>
          <a:prstGeom prst="rect">
            <a:avLst/>
          </a:prstGeom>
          <a:noFill/>
          <a:ln w="9525">
            <a:noFill/>
            <a:miter lim="800000"/>
            <a:headEnd/>
            <a:tailEnd/>
          </a:ln>
        </p:spPr>
      </p:pic>
      <p:pic>
        <p:nvPicPr>
          <p:cNvPr id="10247" name="Picture 10" descr="j029004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33800" y="5562600"/>
            <a:ext cx="1225550" cy="1082675"/>
          </a:xfrm>
          <a:prstGeom prst="rect">
            <a:avLst/>
          </a:prstGeom>
          <a:noFill/>
          <a:ln w="9525">
            <a:noFill/>
            <a:miter lim="800000"/>
            <a:headEnd/>
            <a:tailEnd/>
          </a:ln>
        </p:spPr>
      </p:pic>
      <p:pic>
        <p:nvPicPr>
          <p:cNvPr id="10248" name="Picture 11" descr="j029004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91200" y="5410200"/>
            <a:ext cx="1225550" cy="1082675"/>
          </a:xfrm>
          <a:prstGeom prst="rect">
            <a:avLst/>
          </a:prstGeom>
          <a:noFill/>
          <a:ln w="9525">
            <a:noFill/>
            <a:miter lim="800000"/>
            <a:headEnd/>
            <a:tailEnd/>
          </a:ln>
        </p:spPr>
      </p:pic>
      <p:pic>
        <p:nvPicPr>
          <p:cNvPr id="10249" name="Picture 12" descr="j029004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5775325"/>
            <a:ext cx="1225550" cy="1082675"/>
          </a:xfrm>
          <a:prstGeom prst="rect">
            <a:avLst/>
          </a:prstGeom>
          <a:noFill/>
          <a:ln w="9525">
            <a:noFill/>
            <a:miter lim="800000"/>
            <a:headEnd/>
            <a:tailEnd/>
          </a:ln>
        </p:spPr>
      </p:pic>
      <p:pic>
        <p:nvPicPr>
          <p:cNvPr id="10250" name="Picture 13" descr="j029004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18450" y="5562600"/>
            <a:ext cx="1225550" cy="1082675"/>
          </a:xfrm>
          <a:prstGeom prst="rect">
            <a:avLst/>
          </a:prstGeom>
          <a:noFill/>
          <a:ln w="9525">
            <a:noFill/>
            <a:miter lim="800000"/>
            <a:headEnd/>
            <a:tailEnd/>
          </a:ln>
        </p:spPr>
      </p:pic>
      <p:pic>
        <p:nvPicPr>
          <p:cNvPr id="10251" name="Picture 14" descr="j029004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05400" y="3733800"/>
            <a:ext cx="1225550" cy="1082675"/>
          </a:xfrm>
          <a:prstGeom prst="rect">
            <a:avLst/>
          </a:prstGeom>
          <a:noFill/>
          <a:ln w="9525">
            <a:noFill/>
            <a:miter lim="800000"/>
            <a:headEnd/>
            <a:tailEnd/>
          </a:ln>
        </p:spPr>
      </p:pic>
      <p:pic>
        <p:nvPicPr>
          <p:cNvPr id="10252" name="Picture 15" descr="j029004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95600" y="4953000"/>
            <a:ext cx="1225550" cy="1082675"/>
          </a:xfrm>
          <a:prstGeom prst="rect">
            <a:avLst/>
          </a:prstGeom>
          <a:noFill/>
          <a:ln w="9525">
            <a:noFill/>
            <a:miter lim="800000"/>
            <a:headEnd/>
            <a:tailEnd/>
          </a:ln>
        </p:spPr>
      </p:pic>
      <p:pic>
        <p:nvPicPr>
          <p:cNvPr id="10253" name="Picture 16" descr="j029004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9600" y="4724400"/>
            <a:ext cx="1225550" cy="1082675"/>
          </a:xfrm>
          <a:prstGeom prst="rect">
            <a:avLst/>
          </a:prstGeom>
          <a:noFill/>
          <a:ln w="9525">
            <a:noFill/>
            <a:miter lim="800000"/>
            <a:headEnd/>
            <a:tailEnd/>
          </a:ln>
        </p:spPr>
      </p:pic>
      <p:pic>
        <p:nvPicPr>
          <p:cNvPr id="10254" name="Picture 17" descr="j029004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3420000">
            <a:off x="6938963" y="3805237"/>
            <a:ext cx="1225550" cy="1082675"/>
          </a:xfrm>
          <a:prstGeom prst="rect">
            <a:avLst/>
          </a:prstGeom>
          <a:noFill/>
          <a:ln w="9525">
            <a:noFill/>
            <a:miter lim="800000"/>
            <a:headEnd/>
            <a:tailEnd/>
          </a:ln>
        </p:spPr>
      </p:pic>
    </p:spTree>
  </p:cSld>
  <p:clrMapOvr>
    <a:masterClrMapping/>
  </p:clrMapOvr>
  <p:transition spd="slow" advClick="0">
    <p:cut/>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1148</TotalTime>
  <Words>1178</Words>
  <Application>Microsoft Office PowerPoint</Application>
  <PresentationFormat>On-screen Show (4:3)</PresentationFormat>
  <Paragraphs>93</Paragraphs>
  <Slides>42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Arial Black</vt:lpstr>
      <vt:lpstr>Bassett</vt:lpstr>
      <vt:lpstr>Brain Damage 1</vt:lpstr>
      <vt:lpstr>Calibri</vt:lpstr>
      <vt:lpstr>Cambria</vt:lpstr>
      <vt:lpstr>Candara</vt:lpstr>
      <vt:lpstr>CarnegieCondensed</vt:lpstr>
      <vt:lpstr>Default Design</vt:lpstr>
      <vt:lpstr>Haters  gonna hate!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Church of the Nazarene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Nicole Cork</dc:creator>
  <cp:lastModifiedBy>Ken Stoll</cp:lastModifiedBy>
  <cp:revision>107</cp:revision>
  <dcterms:created xsi:type="dcterms:W3CDTF">2008-10-18T14:53:46Z</dcterms:created>
  <dcterms:modified xsi:type="dcterms:W3CDTF">2020-06-23T22:22:53Z</dcterms:modified>
</cp:coreProperties>
</file>