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6A4EC5-9315-4386-9012-B90AB44AECD4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to power and to whom Joseph meant nothing? (1:8, 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new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Jacob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3885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6A4EC5-9315-4386-9012-B90AB44AECD4}"/>
              </a:ext>
            </a:extLst>
          </p:cNvPr>
          <p:cNvSpPr/>
          <p:nvPr/>
        </p:nvSpPr>
        <p:spPr>
          <a:xfrm>
            <a:off x="1219200" y="1143000"/>
            <a:ext cx="64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to power and to whom Joseph meant nothing? (1:8, 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new king of Egypt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Jacob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5268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34CA94-01E5-49A5-A5C6-5CF659B03CA3}"/>
              </a:ext>
            </a:extLst>
          </p:cNvPr>
          <p:cNvSpPr/>
          <p:nvPr/>
        </p:nvSpPr>
        <p:spPr>
          <a:xfrm>
            <a:off x="1143000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Israelites were living in Egypt when the new king came into power? (1:7)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Many – they filled the land.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About 100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None – they had all died.</a:t>
            </a:r>
          </a:p>
        </p:txBody>
      </p:sp>
    </p:spTree>
    <p:extLst>
      <p:ext uri="{BB962C8B-B14F-4D97-AF65-F5344CB8AC3E}">
        <p14:creationId xmlns:p14="http://schemas.microsoft.com/office/powerpoint/2010/main" val="10315208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D34CA94-01E5-49A5-A5C6-5CF659B03CA3}"/>
              </a:ext>
            </a:extLst>
          </p:cNvPr>
          <p:cNvSpPr/>
          <p:nvPr/>
        </p:nvSpPr>
        <p:spPr>
          <a:xfrm>
            <a:off x="1143000" y="8382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How many Israelites were living in Egypt when the new king came into power? (1:7)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Many – they filled the land.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About 100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None – they had all died.</a:t>
            </a:r>
          </a:p>
        </p:txBody>
      </p:sp>
    </p:spTree>
    <p:extLst>
      <p:ext uri="{BB962C8B-B14F-4D97-AF65-F5344CB8AC3E}">
        <p14:creationId xmlns:p14="http://schemas.microsoft.com/office/powerpoint/2010/main" val="390632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0A488B-9C97-4863-8849-13949AF3B02E}"/>
              </a:ext>
            </a:extLst>
          </p:cNvPr>
          <p:cNvSpPr/>
          <p:nvPr/>
        </p:nvSpPr>
        <p:spPr>
          <a:xfrm>
            <a:off x="13335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think the Israelites might do? (1:10)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might join Egypt’s enemies and fight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might leave Egypt. 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80960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0A488B-9C97-4863-8849-13949AF3B02E}"/>
              </a:ext>
            </a:extLst>
          </p:cNvPr>
          <p:cNvSpPr/>
          <p:nvPr/>
        </p:nvSpPr>
        <p:spPr>
          <a:xfrm>
            <a:off x="13335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think the Israelites might do? (1:10)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might join Egypt’s enemies and fight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might leave Egypt. 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15570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D379D8-BB69-430F-98FF-BA8950D5B411}"/>
              </a:ext>
            </a:extLst>
          </p:cNvPr>
          <p:cNvSpPr/>
          <p:nvPr/>
        </p:nvSpPr>
        <p:spPr>
          <a:xfrm>
            <a:off x="990600" y="10668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king do to keep the Israelites from leaving or joining his enemies? (1:11)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built walls around Goshen.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put slave masters over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made the men soldiers.</a:t>
            </a:r>
          </a:p>
        </p:txBody>
      </p:sp>
    </p:spTree>
    <p:extLst>
      <p:ext uri="{BB962C8B-B14F-4D97-AF65-F5344CB8AC3E}">
        <p14:creationId xmlns:p14="http://schemas.microsoft.com/office/powerpoint/2010/main" val="29244790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D379D8-BB69-430F-98FF-BA8950D5B411}"/>
              </a:ext>
            </a:extLst>
          </p:cNvPr>
          <p:cNvSpPr/>
          <p:nvPr/>
        </p:nvSpPr>
        <p:spPr>
          <a:xfrm>
            <a:off x="990600" y="10668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king do to keep the Israelites from leaving or joining his enemies? (1:11)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built walls around Goshen.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He put slave masters over them.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made the men soldiers.</a:t>
            </a:r>
          </a:p>
        </p:txBody>
      </p:sp>
    </p:spTree>
    <p:extLst>
      <p:ext uri="{BB962C8B-B14F-4D97-AF65-F5344CB8AC3E}">
        <p14:creationId xmlns:p14="http://schemas.microsoft.com/office/powerpoint/2010/main" val="4197779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07E513-F11F-4ACE-B3FE-4FA2A54DD465}"/>
              </a:ext>
            </a:extLst>
          </p:cNvPr>
          <p:cNvSpPr/>
          <p:nvPr/>
        </p:nvSpPr>
        <p:spPr>
          <a:xfrm>
            <a:off x="12192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names of the store cities the Israelites had to build for Pharaoh? (1:11)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Goshen and Bethel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Israel and Canaan </a:t>
            </a:r>
          </a:p>
          <a:p>
            <a:pPr marL="742950" indent="-742950">
              <a:buAutoNum type="arabicPeriod"/>
            </a:pPr>
            <a:r>
              <a:rPr lang="en-US" sz="4000" b="1" dirty="0" err="1"/>
              <a:t>Pithom</a:t>
            </a:r>
            <a:r>
              <a:rPr lang="en-US" sz="4000" b="1" dirty="0"/>
              <a:t> and Rameses</a:t>
            </a:r>
          </a:p>
        </p:txBody>
      </p:sp>
    </p:spTree>
    <p:extLst>
      <p:ext uri="{BB962C8B-B14F-4D97-AF65-F5344CB8AC3E}">
        <p14:creationId xmlns:p14="http://schemas.microsoft.com/office/powerpoint/2010/main" val="3883122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E07E513-F11F-4ACE-B3FE-4FA2A54DD465}"/>
              </a:ext>
            </a:extLst>
          </p:cNvPr>
          <p:cNvSpPr/>
          <p:nvPr/>
        </p:nvSpPr>
        <p:spPr>
          <a:xfrm>
            <a:off x="1219200" y="990600"/>
            <a:ext cx="6477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names of the store cities the Israelites had to build for Pharaoh? (1:11)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Goshen and Bethel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Israel and Canaan </a:t>
            </a:r>
          </a:p>
          <a:p>
            <a:pPr marL="742950" indent="-742950">
              <a:buAutoNum type="arabicPeriod"/>
            </a:pPr>
            <a:r>
              <a:rPr lang="en-US" sz="4000" b="1" dirty="0" err="1">
                <a:solidFill>
                  <a:srgbClr val="FFFF00"/>
                </a:solidFill>
              </a:rPr>
              <a:t>Pithom</a:t>
            </a:r>
            <a:r>
              <a:rPr lang="en-US" sz="4000" b="1" dirty="0">
                <a:solidFill>
                  <a:srgbClr val="FFFF00"/>
                </a:solidFill>
              </a:rPr>
              <a:t> and Rameses</a:t>
            </a:r>
          </a:p>
        </p:txBody>
      </p:sp>
    </p:spTree>
    <p:extLst>
      <p:ext uri="{BB962C8B-B14F-4D97-AF65-F5344CB8AC3E}">
        <p14:creationId xmlns:p14="http://schemas.microsoft.com/office/powerpoint/2010/main" val="12882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944730-5ECF-4B57-83B8-E27212403F7F}"/>
              </a:ext>
            </a:extLst>
          </p:cNvPr>
          <p:cNvSpPr/>
          <p:nvPr/>
        </p:nvSpPr>
        <p:spPr>
          <a:xfrm>
            <a:off x="914400" y="990600"/>
            <a:ext cx="708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In Exodus 1 how many descendants did Jacob have? (1:5) </a:t>
            </a:r>
          </a:p>
          <a:p>
            <a:pPr marL="742950" indent="-742950">
              <a:buAutoNum type="arabicPeriod"/>
            </a:pPr>
            <a:endParaRPr lang="en-US" sz="4400" b="1" dirty="0"/>
          </a:p>
          <a:p>
            <a:r>
              <a:rPr lang="en-US" sz="4400" b="1" dirty="0"/>
              <a:t>1. 7 people </a:t>
            </a:r>
          </a:p>
          <a:p>
            <a:r>
              <a:rPr lang="en-US" sz="4400" b="1" dirty="0"/>
              <a:t>2. 700 people </a:t>
            </a:r>
          </a:p>
          <a:p>
            <a:r>
              <a:rPr lang="en-US" sz="4400" b="1" dirty="0"/>
              <a:t>3. 70 people</a:t>
            </a:r>
          </a:p>
        </p:txBody>
      </p:sp>
    </p:spTree>
    <p:extLst>
      <p:ext uri="{BB962C8B-B14F-4D97-AF65-F5344CB8AC3E}">
        <p14:creationId xmlns:p14="http://schemas.microsoft.com/office/powerpoint/2010/main" val="1189363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EE7EA6-AD11-493E-A973-71BD62CB0A3E}"/>
              </a:ext>
            </a:extLst>
          </p:cNvPr>
          <p:cNvSpPr/>
          <p:nvPr/>
        </p:nvSpPr>
        <p:spPr>
          <a:xfrm>
            <a:off x="11049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the more the Israelites were oppressed? (1:12)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fought the Egyptians.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multiplied and spread.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all died. </a:t>
            </a:r>
          </a:p>
        </p:txBody>
      </p:sp>
    </p:spTree>
    <p:extLst>
      <p:ext uri="{BB962C8B-B14F-4D97-AF65-F5344CB8AC3E}">
        <p14:creationId xmlns:p14="http://schemas.microsoft.com/office/powerpoint/2010/main" val="3105672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EE7EA6-AD11-493E-A973-71BD62CB0A3E}"/>
              </a:ext>
            </a:extLst>
          </p:cNvPr>
          <p:cNvSpPr/>
          <p:nvPr/>
        </p:nvSpPr>
        <p:spPr>
          <a:xfrm>
            <a:off x="1104900" y="10668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the more the Israelites were oppressed? (1:12)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fought the Egyptians.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multiplied and spread.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all died. </a:t>
            </a:r>
          </a:p>
        </p:txBody>
      </p:sp>
    </p:spTree>
    <p:extLst>
      <p:ext uri="{BB962C8B-B14F-4D97-AF65-F5344CB8AC3E}">
        <p14:creationId xmlns:p14="http://schemas.microsoft.com/office/powerpoint/2010/main" val="3703713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B85E11-5C7A-44B9-A247-9DFDDEA2D496}"/>
              </a:ext>
            </a:extLst>
          </p:cNvPr>
          <p:cNvSpPr/>
          <p:nvPr/>
        </p:nvSpPr>
        <p:spPr>
          <a:xfrm>
            <a:off x="11430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Israelites’ lives like after they became slaves? (1:14)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Bitter with harsh labor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Joyful with no work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Peaceful with just a little work</a:t>
            </a:r>
          </a:p>
        </p:txBody>
      </p:sp>
    </p:spTree>
    <p:extLst>
      <p:ext uri="{BB962C8B-B14F-4D97-AF65-F5344CB8AC3E}">
        <p14:creationId xmlns:p14="http://schemas.microsoft.com/office/powerpoint/2010/main" val="39803822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B85E11-5C7A-44B9-A247-9DFDDEA2D496}"/>
              </a:ext>
            </a:extLst>
          </p:cNvPr>
          <p:cNvSpPr/>
          <p:nvPr/>
        </p:nvSpPr>
        <p:spPr>
          <a:xfrm>
            <a:off x="1143000" y="1066800"/>
            <a:ext cx="6629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Israelites’ lives like after they became slaves? (1:14)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Bitter with harsh labor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Joyful with no work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Peaceful with just a little work</a:t>
            </a:r>
          </a:p>
        </p:txBody>
      </p:sp>
    </p:spTree>
    <p:extLst>
      <p:ext uri="{BB962C8B-B14F-4D97-AF65-F5344CB8AC3E}">
        <p14:creationId xmlns:p14="http://schemas.microsoft.com/office/powerpoint/2010/main" val="31656212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B74DF1-0C00-41B7-9540-0DE6909A0544}"/>
              </a:ext>
            </a:extLst>
          </p:cNvPr>
          <p:cNvSpPr/>
          <p:nvPr/>
        </p:nvSpPr>
        <p:spPr>
          <a:xfrm>
            <a:off x="1219200" y="10668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names of the Hebrew midwives? (1:15)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Puah and Rachel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Shiphrah and Puah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Shiphrah and Rebekah</a:t>
            </a:r>
          </a:p>
        </p:txBody>
      </p:sp>
    </p:spTree>
    <p:extLst>
      <p:ext uri="{BB962C8B-B14F-4D97-AF65-F5344CB8AC3E}">
        <p14:creationId xmlns:p14="http://schemas.microsoft.com/office/powerpoint/2010/main" val="37247558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B74DF1-0C00-41B7-9540-0DE6909A0544}"/>
              </a:ext>
            </a:extLst>
          </p:cNvPr>
          <p:cNvSpPr/>
          <p:nvPr/>
        </p:nvSpPr>
        <p:spPr>
          <a:xfrm>
            <a:off x="1219200" y="1066800"/>
            <a:ext cx="6705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were the names of the Hebrew midwives? (1:15)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Puah and Rachel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Shiphrah and Puah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Shiphrah and Rebekah</a:t>
            </a:r>
          </a:p>
        </p:txBody>
      </p:sp>
    </p:spTree>
    <p:extLst>
      <p:ext uri="{BB962C8B-B14F-4D97-AF65-F5344CB8AC3E}">
        <p14:creationId xmlns:p14="http://schemas.microsoft.com/office/powerpoint/2010/main" val="3045037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D2319D-FEC1-4640-87EA-276F70A9BA98}"/>
              </a:ext>
            </a:extLst>
          </p:cNvPr>
          <p:cNvSpPr/>
          <p:nvPr/>
        </p:nvSpPr>
        <p:spPr>
          <a:xfrm>
            <a:off x="9525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command did the king give the Hebrew midwives? (1:16)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Kill all Hebrew babies.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Throw the Hebrew girl babies into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Kill the boy babies but let the girls live. </a:t>
            </a:r>
          </a:p>
        </p:txBody>
      </p:sp>
    </p:spTree>
    <p:extLst>
      <p:ext uri="{BB962C8B-B14F-4D97-AF65-F5344CB8AC3E}">
        <p14:creationId xmlns:p14="http://schemas.microsoft.com/office/powerpoint/2010/main" val="19508132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D2319D-FEC1-4640-87EA-276F70A9BA98}"/>
              </a:ext>
            </a:extLst>
          </p:cNvPr>
          <p:cNvSpPr/>
          <p:nvPr/>
        </p:nvSpPr>
        <p:spPr>
          <a:xfrm>
            <a:off x="9525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command did the king give the Hebrew midwives? (1:16)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Kill all Hebrew babies.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Throw the Hebrew girl babies into the Nile.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Kill the boy babies but let the girls live. </a:t>
            </a:r>
          </a:p>
        </p:txBody>
      </p:sp>
    </p:spTree>
    <p:extLst>
      <p:ext uri="{BB962C8B-B14F-4D97-AF65-F5344CB8AC3E}">
        <p14:creationId xmlns:p14="http://schemas.microsoft.com/office/powerpoint/2010/main" val="21159912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B04F4-F454-4A12-8EAA-4E8CC77ECB9A}"/>
              </a:ext>
            </a:extLst>
          </p:cNvPr>
          <p:cNvSpPr/>
          <p:nvPr/>
        </p:nvSpPr>
        <p:spPr>
          <a:xfrm>
            <a:off x="1143000" y="9144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the midwives kill the Hebrew boy babies? (1:17)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feared God.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feared angry Hebrew mothers and fathers.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830381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B04F4-F454-4A12-8EAA-4E8CC77ECB9A}"/>
              </a:ext>
            </a:extLst>
          </p:cNvPr>
          <p:cNvSpPr/>
          <p:nvPr/>
        </p:nvSpPr>
        <p:spPr>
          <a:xfrm>
            <a:off x="1143000" y="914400"/>
            <a:ext cx="6858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didn’t the midwives kill the Hebrew boy babies? (1:17)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feared God.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feared angry Hebrew mothers and fathers.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863228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7944730-5ECF-4B57-83B8-E27212403F7F}"/>
              </a:ext>
            </a:extLst>
          </p:cNvPr>
          <p:cNvSpPr/>
          <p:nvPr/>
        </p:nvSpPr>
        <p:spPr>
          <a:xfrm>
            <a:off x="914400" y="990600"/>
            <a:ext cx="7086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In Exodus 1 how many descendants did Jacob have? (1:5) </a:t>
            </a:r>
          </a:p>
          <a:p>
            <a:pPr marL="742950" indent="-742950">
              <a:buAutoNum type="arabicPeriod"/>
            </a:pPr>
            <a:endParaRPr lang="en-US" sz="4400" dirty="0"/>
          </a:p>
          <a:p>
            <a:r>
              <a:rPr lang="en-US" sz="4400" dirty="0"/>
              <a:t>1. </a:t>
            </a:r>
            <a:r>
              <a:rPr lang="en-US" sz="4400" b="1" dirty="0"/>
              <a:t>7 people </a:t>
            </a:r>
          </a:p>
          <a:p>
            <a:r>
              <a:rPr lang="en-US" sz="4400" b="1" dirty="0"/>
              <a:t>2. 700 people </a:t>
            </a:r>
          </a:p>
          <a:p>
            <a:r>
              <a:rPr lang="en-US" sz="4400" b="1" dirty="0"/>
              <a:t>3. </a:t>
            </a:r>
            <a:r>
              <a:rPr lang="en-US" sz="4400" b="1" dirty="0">
                <a:solidFill>
                  <a:srgbClr val="FFFF00"/>
                </a:solidFill>
              </a:rPr>
              <a:t>70 people</a:t>
            </a:r>
          </a:p>
        </p:txBody>
      </p:sp>
    </p:spTree>
    <p:extLst>
      <p:ext uri="{BB962C8B-B14F-4D97-AF65-F5344CB8AC3E}">
        <p14:creationId xmlns:p14="http://schemas.microsoft.com/office/powerpoint/2010/main" val="28400602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FAA36A-A43A-4181-8444-DFAB6CEF7326}"/>
              </a:ext>
            </a:extLst>
          </p:cNvPr>
          <p:cNvSpPr/>
          <p:nvPr/>
        </p:nvSpPr>
        <p:spPr>
          <a:xfrm>
            <a:off x="914400" y="6858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question did the king of Egypt ask the midwives? (1:18)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Why do the Hebrew women have so many babies?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Why have you let the Hebrew boy babies live?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384830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FAA36A-A43A-4181-8444-DFAB6CEF7326}"/>
              </a:ext>
            </a:extLst>
          </p:cNvPr>
          <p:cNvSpPr/>
          <p:nvPr/>
        </p:nvSpPr>
        <p:spPr>
          <a:xfrm>
            <a:off x="914400" y="685800"/>
            <a:ext cx="7010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question did the king of Egypt ask the midwives? (1:18)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Why do the Hebrew women have so many babies?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Why have you let the Hebrew boy babies live?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1540812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7204D-8F20-4FCF-9A82-07DDCAA3C4F6}"/>
              </a:ext>
            </a:extLst>
          </p:cNvPr>
          <p:cNvSpPr/>
          <p:nvPr/>
        </p:nvSpPr>
        <p:spPr>
          <a:xfrm>
            <a:off x="990600" y="8382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God give the midwives families of their own? (1:17, 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feared God and didn’t kill the Hebrew boy babies.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killed Egyptian baby boys.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8459908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57204D-8F20-4FCF-9A82-07DDCAA3C4F6}"/>
              </a:ext>
            </a:extLst>
          </p:cNvPr>
          <p:cNvSpPr/>
          <p:nvPr/>
        </p:nvSpPr>
        <p:spPr>
          <a:xfrm>
            <a:off x="990600" y="8382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Why did God give the midwives families of their own? (1:17, 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feared God and didn’t kill the Hebrew boy babies.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killed Egyptian baby boys.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598512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9D05CA-54EE-4818-BB3D-3277DF1ABAE8}"/>
              </a:ext>
            </a:extLst>
          </p:cNvPr>
          <p:cNvSpPr/>
          <p:nvPr/>
        </p:nvSpPr>
        <p:spPr>
          <a:xfrm>
            <a:off x="762000" y="6858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midwives didn’t kill the Hebrew boy babies? (1:20-21)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people became more numerous.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was kind to the midwives and gave them families.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9501017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9D05CA-54EE-4818-BB3D-3277DF1ABAE8}"/>
              </a:ext>
            </a:extLst>
          </p:cNvPr>
          <p:cNvSpPr/>
          <p:nvPr/>
        </p:nvSpPr>
        <p:spPr>
          <a:xfrm>
            <a:off x="762000" y="6858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when the midwives didn’t kill the Hebrew boy babies? (1:20-21)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people became more numerous.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God was kind to the midwives and gave them families.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323597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93A251-6FD7-4F2C-9BF1-2845109C5DB1}"/>
              </a:ext>
            </a:extLst>
          </p:cNvPr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order did Pharaoh give all his people? (1:22)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Throw the Hebrew baby boys into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Let the baby girls live.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5919100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93A251-6FD7-4F2C-9BF1-2845109C5DB1}"/>
              </a:ext>
            </a:extLst>
          </p:cNvPr>
          <p:cNvSpPr/>
          <p:nvPr/>
        </p:nvSpPr>
        <p:spPr>
          <a:xfrm>
            <a:off x="1219200" y="1066800"/>
            <a:ext cx="6553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order did Pharaoh give all his people? (1:22)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Throw the Hebrew baby boys into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Let the baby girls live.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26267639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55A53F-F12D-45E4-990E-CAD98863662A}"/>
              </a:ext>
            </a:extLst>
          </p:cNvPr>
          <p:cNvSpPr/>
          <p:nvPr/>
        </p:nvSpPr>
        <p:spPr>
          <a:xfrm>
            <a:off x="685800" y="9906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said, “I have indeed seen the misery of my people…and I am concerned about their suffering.”? (3:7)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37643124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55A53F-F12D-45E4-990E-CAD98863662A}"/>
              </a:ext>
            </a:extLst>
          </p:cNvPr>
          <p:cNvSpPr/>
          <p:nvPr/>
        </p:nvSpPr>
        <p:spPr>
          <a:xfrm>
            <a:off x="685800" y="990600"/>
            <a:ext cx="7772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said, “I have indeed seen the misery of my people…and I am concerned about their suffering.”? (3:7)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Lord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544942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806373-EC1F-40CA-984D-4597EC405E9A}"/>
              </a:ext>
            </a:extLst>
          </p:cNvPr>
          <p:cNvSpPr/>
          <p:nvPr/>
        </p:nvSpPr>
        <p:spPr>
          <a:xfrm>
            <a:off x="1066800" y="1295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of these people came with Jacob to Egypt? (1:2-4)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Reuben, Simeon, Levi and Judah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Isaac, Rebekah and Joseph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9394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C806373-EC1F-40CA-984D-4597EC405E9A}"/>
              </a:ext>
            </a:extLst>
          </p:cNvPr>
          <p:cNvSpPr/>
          <p:nvPr/>
        </p:nvSpPr>
        <p:spPr>
          <a:xfrm>
            <a:off x="1066800" y="1295400"/>
            <a:ext cx="6934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Which of these people came with Jacob to Egypt? (1:2-4) </a:t>
            </a:r>
          </a:p>
          <a:p>
            <a:endParaRPr lang="en-US" sz="4000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Reuben, Simeon, Levi and Judah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Isaac, Rebekah and Joseph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3383325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91D523-2819-4E7A-8313-8725EBA8B07E}"/>
              </a:ext>
            </a:extLst>
          </p:cNvPr>
          <p:cNvSpPr/>
          <p:nvPr/>
        </p:nvSpPr>
        <p:spPr>
          <a:xfrm>
            <a:off x="1219200" y="13716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already in Egypt when Jacob’s family arrived?</a:t>
            </a:r>
          </a:p>
          <a:p>
            <a:r>
              <a:rPr lang="en-US" sz="4000" b="1" dirty="0"/>
              <a:t> (1:5)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Abraham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Joseph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56121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91D523-2819-4E7A-8313-8725EBA8B07E}"/>
              </a:ext>
            </a:extLst>
          </p:cNvPr>
          <p:cNvSpPr/>
          <p:nvPr/>
        </p:nvSpPr>
        <p:spPr>
          <a:xfrm>
            <a:off x="1219200" y="1371600"/>
            <a:ext cx="6629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was already in Egypt when Jacob’s family arrived?</a:t>
            </a:r>
          </a:p>
          <a:p>
            <a:r>
              <a:rPr lang="en-US" sz="4000" b="1" dirty="0"/>
              <a:t> (1:5)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Abraham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Joseph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84117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7B7A7C-FCFA-4635-A5BC-213037072AE3}"/>
              </a:ext>
            </a:extLst>
          </p:cNvPr>
          <p:cNvSpPr/>
          <p:nvPr/>
        </p:nvSpPr>
        <p:spPr>
          <a:xfrm>
            <a:off x="990600" y="9906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Joseph, his brothers and all that generation? (1:6)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finally went back to Canaan.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They all died.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07632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7B7A7C-FCFA-4635-A5BC-213037072AE3}"/>
              </a:ext>
            </a:extLst>
          </p:cNvPr>
          <p:cNvSpPr/>
          <p:nvPr/>
        </p:nvSpPr>
        <p:spPr>
          <a:xfrm>
            <a:off x="990600" y="9906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to Joseph, his brothers and all that generation? (1:6)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They finally went back to Canaan.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They all died.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182951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1174</Words>
  <Application>Microsoft Office PowerPoint</Application>
  <PresentationFormat>On-screen Show (4:3)</PresentationFormat>
  <Paragraphs>194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Exodus Dig Site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18</cp:revision>
  <dcterms:created xsi:type="dcterms:W3CDTF">2016-04-16T17:22:52Z</dcterms:created>
  <dcterms:modified xsi:type="dcterms:W3CDTF">2020-05-11T17:34:06Z</dcterms:modified>
</cp:coreProperties>
</file>