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5/11/2020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EXODUS</a:t>
            </a:r>
            <a:br>
              <a:rPr lang="en-US" sz="6000" b="1" dirty="0"/>
            </a:br>
            <a:r>
              <a:rPr lang="en-US" sz="6000" b="1" dirty="0"/>
              <a:t>Dig Site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C036757-F196-44DD-93FC-1A1A1A2E1CF5}"/>
              </a:ext>
            </a:extLst>
          </p:cNvPr>
          <p:cNvSpPr/>
          <p:nvPr/>
        </p:nvSpPr>
        <p:spPr>
          <a:xfrm>
            <a:off x="1143000" y="1143000"/>
            <a:ext cx="6781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came to the Nile River to bathe? (2:5)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Pharaoh’s daughter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Pharaoh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Pharaoh’s attendants</a:t>
            </a:r>
          </a:p>
        </p:txBody>
      </p:sp>
    </p:spTree>
    <p:extLst>
      <p:ext uri="{BB962C8B-B14F-4D97-AF65-F5344CB8AC3E}">
        <p14:creationId xmlns:p14="http://schemas.microsoft.com/office/powerpoint/2010/main" val="20516303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C036757-F196-44DD-93FC-1A1A1A2E1CF5}"/>
              </a:ext>
            </a:extLst>
          </p:cNvPr>
          <p:cNvSpPr/>
          <p:nvPr/>
        </p:nvSpPr>
        <p:spPr>
          <a:xfrm>
            <a:off x="1143000" y="1143000"/>
            <a:ext cx="6781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came to the Nile River to bathe? (2:5)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Pharaoh’s daughter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Pharaoh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Pharaoh’s attendants</a:t>
            </a:r>
          </a:p>
        </p:txBody>
      </p:sp>
    </p:spTree>
    <p:extLst>
      <p:ext uri="{BB962C8B-B14F-4D97-AF65-F5344CB8AC3E}">
        <p14:creationId xmlns:p14="http://schemas.microsoft.com/office/powerpoint/2010/main" val="34541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2E8B357-CF9B-4DA7-8C9C-4A297ABF744D}"/>
              </a:ext>
            </a:extLst>
          </p:cNvPr>
          <p:cNvSpPr/>
          <p:nvPr/>
        </p:nvSpPr>
        <p:spPr>
          <a:xfrm>
            <a:off x="990600" y="838200"/>
            <a:ext cx="7162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Pharaoh’s daughter do when she saw the basket? (2:5)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She didn’t do anything.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She told the female slave to get rid of it.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She sent a female slave to get it. </a:t>
            </a:r>
          </a:p>
        </p:txBody>
      </p:sp>
    </p:spTree>
    <p:extLst>
      <p:ext uri="{BB962C8B-B14F-4D97-AF65-F5344CB8AC3E}">
        <p14:creationId xmlns:p14="http://schemas.microsoft.com/office/powerpoint/2010/main" val="725100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2E8B357-CF9B-4DA7-8C9C-4A297ABF744D}"/>
              </a:ext>
            </a:extLst>
          </p:cNvPr>
          <p:cNvSpPr/>
          <p:nvPr/>
        </p:nvSpPr>
        <p:spPr>
          <a:xfrm>
            <a:off x="990600" y="838200"/>
            <a:ext cx="7162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Pharaoh’s daughter do when she saw the basket? (2:5)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She didn’t do anything.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She told the female slave to get rid of it.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She sent a female slave to get it. </a:t>
            </a:r>
          </a:p>
        </p:txBody>
      </p:sp>
    </p:spTree>
    <p:extLst>
      <p:ext uri="{BB962C8B-B14F-4D97-AF65-F5344CB8AC3E}">
        <p14:creationId xmlns:p14="http://schemas.microsoft.com/office/powerpoint/2010/main" val="1621769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3D7A00-67D9-4F18-BB8C-E9E6B391EAF9}"/>
              </a:ext>
            </a:extLst>
          </p:cNvPr>
          <p:cNvSpPr/>
          <p:nvPr/>
        </p:nvSpPr>
        <p:spPr>
          <a:xfrm>
            <a:off x="762000" y="762000"/>
            <a:ext cx="7543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the child’s sister say to Pharaoh’s daughter? (2:7)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“Shall I take care of this baby for you?”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“Shall I give this baby to my mother?”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“Shall I go and get one of the Hebrew women to nurse the baby for you?” </a:t>
            </a:r>
          </a:p>
        </p:txBody>
      </p:sp>
    </p:spTree>
    <p:extLst>
      <p:ext uri="{BB962C8B-B14F-4D97-AF65-F5344CB8AC3E}">
        <p14:creationId xmlns:p14="http://schemas.microsoft.com/office/powerpoint/2010/main" val="3091429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3D7A00-67D9-4F18-BB8C-E9E6B391EAF9}"/>
              </a:ext>
            </a:extLst>
          </p:cNvPr>
          <p:cNvSpPr/>
          <p:nvPr/>
        </p:nvSpPr>
        <p:spPr>
          <a:xfrm>
            <a:off x="762000" y="762000"/>
            <a:ext cx="7543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the child’s sister say to Pharaoh’s daughter? (2:7)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“Shall I take care of this baby for you?”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“Shall I give this baby to my mother?”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“Shall I go and get one of the Hebrew women to nurse the baby for you?” </a:t>
            </a:r>
          </a:p>
        </p:txBody>
      </p:sp>
    </p:spTree>
    <p:extLst>
      <p:ext uri="{BB962C8B-B14F-4D97-AF65-F5344CB8AC3E}">
        <p14:creationId xmlns:p14="http://schemas.microsoft.com/office/powerpoint/2010/main" val="3076237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74AE055-E79E-434A-BF32-5ED42F2508DD}"/>
              </a:ext>
            </a:extLst>
          </p:cNvPr>
          <p:cNvSpPr/>
          <p:nvPr/>
        </p:nvSpPr>
        <p:spPr>
          <a:xfrm>
            <a:off x="914400" y="914400"/>
            <a:ext cx="7239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Whom did Pharaoh’s daughter pay to nurse baby Moses? (2:8-9)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An Egyptian woman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His own mother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No One </a:t>
            </a:r>
          </a:p>
        </p:txBody>
      </p:sp>
    </p:spTree>
    <p:extLst>
      <p:ext uri="{BB962C8B-B14F-4D97-AF65-F5344CB8AC3E}">
        <p14:creationId xmlns:p14="http://schemas.microsoft.com/office/powerpoint/2010/main" val="2495929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74AE055-E79E-434A-BF32-5ED42F2508DD}"/>
              </a:ext>
            </a:extLst>
          </p:cNvPr>
          <p:cNvSpPr/>
          <p:nvPr/>
        </p:nvSpPr>
        <p:spPr>
          <a:xfrm>
            <a:off x="914400" y="914400"/>
            <a:ext cx="7239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Whom did Pharaoh’s daughter pay to nurse baby Moses? (2:8-9)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An Egyptian woman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His own mother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No One </a:t>
            </a:r>
          </a:p>
        </p:txBody>
      </p:sp>
    </p:spTree>
    <p:extLst>
      <p:ext uri="{BB962C8B-B14F-4D97-AF65-F5344CB8AC3E}">
        <p14:creationId xmlns:p14="http://schemas.microsoft.com/office/powerpoint/2010/main" val="2674171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A22FEB5-1830-41EC-9B86-5C507C2EA9D7}"/>
              </a:ext>
            </a:extLst>
          </p:cNvPr>
          <p:cNvSpPr/>
          <p:nvPr/>
        </p:nvSpPr>
        <p:spPr>
          <a:xfrm>
            <a:off x="914400" y="762000"/>
            <a:ext cx="7086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Moses’ mother do when he was older? (2:10)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She took him to Pharaoh’s daughter.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She sent him away from Egypt to protect him.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8115717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A22FEB5-1830-41EC-9B86-5C507C2EA9D7}"/>
              </a:ext>
            </a:extLst>
          </p:cNvPr>
          <p:cNvSpPr/>
          <p:nvPr/>
        </p:nvSpPr>
        <p:spPr>
          <a:xfrm>
            <a:off x="914400" y="762000"/>
            <a:ext cx="7086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Moses’ mother do when he was older? (2:10)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She took him to Pharaoh’s daughter.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She sent him away from Egypt to protect him.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298569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A56A2B5-6790-407B-831E-EE63D11E2432}"/>
              </a:ext>
            </a:extLst>
          </p:cNvPr>
          <p:cNvSpPr/>
          <p:nvPr/>
        </p:nvSpPr>
        <p:spPr>
          <a:xfrm>
            <a:off x="990600" y="838200"/>
            <a:ext cx="6781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Levite woman notice about her baby son? (2:2)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He was a really big baby.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“He was a fine child.”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0734908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9BC1B21-836A-4395-B32B-17A543C0A0F1}"/>
              </a:ext>
            </a:extLst>
          </p:cNvPr>
          <p:cNvSpPr/>
          <p:nvPr/>
        </p:nvSpPr>
        <p:spPr>
          <a:xfrm>
            <a:off x="1371600" y="1066800"/>
            <a:ext cx="5943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Pharaoh’s daughter name the child? (2:10)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Jethro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Aaron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Moses </a:t>
            </a:r>
          </a:p>
        </p:txBody>
      </p:sp>
    </p:spTree>
    <p:extLst>
      <p:ext uri="{BB962C8B-B14F-4D97-AF65-F5344CB8AC3E}">
        <p14:creationId xmlns:p14="http://schemas.microsoft.com/office/powerpoint/2010/main" val="32264904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9BC1B21-836A-4395-B32B-17A543C0A0F1}"/>
              </a:ext>
            </a:extLst>
          </p:cNvPr>
          <p:cNvSpPr/>
          <p:nvPr/>
        </p:nvSpPr>
        <p:spPr>
          <a:xfrm>
            <a:off x="1371600" y="1066800"/>
            <a:ext cx="5943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Pharaoh’s daughter name the child? (2:10)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Jethro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Aaron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Moses </a:t>
            </a:r>
          </a:p>
        </p:txBody>
      </p:sp>
    </p:spTree>
    <p:extLst>
      <p:ext uri="{BB962C8B-B14F-4D97-AF65-F5344CB8AC3E}">
        <p14:creationId xmlns:p14="http://schemas.microsoft.com/office/powerpoint/2010/main" val="14222004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6226E85-1FC8-479C-AFF3-D64CCF73B363}"/>
              </a:ext>
            </a:extLst>
          </p:cNvPr>
          <p:cNvSpPr/>
          <p:nvPr/>
        </p:nvSpPr>
        <p:spPr>
          <a:xfrm>
            <a:off x="1066800" y="762000"/>
            <a:ext cx="7315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Pharaoh’s daughter say when she named Moses? (2:10)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“I have greatly loved this child.”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“I drew him out of the water.”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“This child will become a great leader.” </a:t>
            </a:r>
          </a:p>
        </p:txBody>
      </p:sp>
    </p:spTree>
    <p:extLst>
      <p:ext uri="{BB962C8B-B14F-4D97-AF65-F5344CB8AC3E}">
        <p14:creationId xmlns:p14="http://schemas.microsoft.com/office/powerpoint/2010/main" val="24131660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6226E85-1FC8-479C-AFF3-D64CCF73B363}"/>
              </a:ext>
            </a:extLst>
          </p:cNvPr>
          <p:cNvSpPr/>
          <p:nvPr/>
        </p:nvSpPr>
        <p:spPr>
          <a:xfrm>
            <a:off x="1066800" y="762000"/>
            <a:ext cx="7315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Pharaoh’s daughter say when she named Moses? (2:10)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“I have greatly loved this child.”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“I drew him out of the water.”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“This child will become a great leader.” </a:t>
            </a:r>
          </a:p>
        </p:txBody>
      </p:sp>
    </p:spTree>
    <p:extLst>
      <p:ext uri="{BB962C8B-B14F-4D97-AF65-F5344CB8AC3E}">
        <p14:creationId xmlns:p14="http://schemas.microsoft.com/office/powerpoint/2010/main" val="33224890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690518-4EA8-4895-AF61-9778BF12AE29}"/>
              </a:ext>
            </a:extLst>
          </p:cNvPr>
          <p:cNvSpPr/>
          <p:nvPr/>
        </p:nvSpPr>
        <p:spPr>
          <a:xfrm>
            <a:off x="952500" y="612844"/>
            <a:ext cx="7239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Moses see when he went out to watch his people at their hard labor? (2:11)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An Egyptian beating a Hebrew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Hebrews building a pyramid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3810233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690518-4EA8-4895-AF61-9778BF12AE29}"/>
              </a:ext>
            </a:extLst>
          </p:cNvPr>
          <p:cNvSpPr/>
          <p:nvPr/>
        </p:nvSpPr>
        <p:spPr>
          <a:xfrm>
            <a:off x="952500" y="612844"/>
            <a:ext cx="7239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Moses see when he went out to watch his people at their hard labor? (2:11)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An Egyptian beating a Hebrew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Hebrews building a pyramid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4051574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4420864-FF2A-4B5D-B73D-44C153E991A1}"/>
              </a:ext>
            </a:extLst>
          </p:cNvPr>
          <p:cNvSpPr/>
          <p:nvPr/>
        </p:nvSpPr>
        <p:spPr>
          <a:xfrm>
            <a:off x="838200" y="610136"/>
            <a:ext cx="7239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Moses do when he saw the Egyptian beating the Hebrew? (2:11)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He looked around, and then he killed the Egyptian.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He hid him in the sand.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7298971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4420864-FF2A-4B5D-B73D-44C153E991A1}"/>
              </a:ext>
            </a:extLst>
          </p:cNvPr>
          <p:cNvSpPr/>
          <p:nvPr/>
        </p:nvSpPr>
        <p:spPr>
          <a:xfrm>
            <a:off x="838200" y="610136"/>
            <a:ext cx="7239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Moses do when he saw the Egyptian beating the Hebrew? (2:11)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He looked around, and then he killed the Egyptian.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He hid him in the sand.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9826922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32DD0E8-EBB1-4B49-AFE6-CFBA555DE0DE}"/>
              </a:ext>
            </a:extLst>
          </p:cNvPr>
          <p:cNvSpPr/>
          <p:nvPr/>
        </p:nvSpPr>
        <p:spPr>
          <a:xfrm>
            <a:off x="990600" y="1066800"/>
            <a:ext cx="6934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Whom did Moses see fighting the next day? (2:13)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Two Hebrews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Two Egyptians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Pharaoh and his daughter</a:t>
            </a:r>
          </a:p>
        </p:txBody>
      </p:sp>
    </p:spTree>
    <p:extLst>
      <p:ext uri="{BB962C8B-B14F-4D97-AF65-F5344CB8AC3E}">
        <p14:creationId xmlns:p14="http://schemas.microsoft.com/office/powerpoint/2010/main" val="37673200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32DD0E8-EBB1-4B49-AFE6-CFBA555DE0DE}"/>
              </a:ext>
            </a:extLst>
          </p:cNvPr>
          <p:cNvSpPr/>
          <p:nvPr/>
        </p:nvSpPr>
        <p:spPr>
          <a:xfrm>
            <a:off x="990600" y="1066800"/>
            <a:ext cx="6934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Whom did Moses see fighting the next day? (2:13)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Two Hebrews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Two Egyptians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Pharaoh and his daughter</a:t>
            </a:r>
          </a:p>
        </p:txBody>
      </p:sp>
    </p:spTree>
    <p:extLst>
      <p:ext uri="{BB962C8B-B14F-4D97-AF65-F5344CB8AC3E}">
        <p14:creationId xmlns:p14="http://schemas.microsoft.com/office/powerpoint/2010/main" val="35249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A56A2B5-6790-407B-831E-EE63D11E2432}"/>
              </a:ext>
            </a:extLst>
          </p:cNvPr>
          <p:cNvSpPr/>
          <p:nvPr/>
        </p:nvSpPr>
        <p:spPr>
          <a:xfrm>
            <a:off x="990600" y="838200"/>
            <a:ext cx="6781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Levite woman notice about her baby son? (2:2)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He was a really big baby.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“He was a fine child.”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8873524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B3BAF5-FB0F-48F2-BEA7-3EE04AD309B5}"/>
              </a:ext>
            </a:extLst>
          </p:cNvPr>
          <p:cNvSpPr/>
          <p:nvPr/>
        </p:nvSpPr>
        <p:spPr>
          <a:xfrm>
            <a:off x="1066800" y="914400"/>
            <a:ext cx="7010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Pharaoh do when heard that Moses had killed the Egyptian? (2:15)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He made Moses a slave too.</a:t>
            </a:r>
          </a:p>
          <a:p>
            <a:pPr marL="742950" indent="-742950">
              <a:buAutoNum type="arabicPeriod"/>
            </a:pPr>
            <a:r>
              <a:rPr lang="en-US" sz="4000" b="1" dirty="0"/>
              <a:t>Pharaoh tried to kill Moses.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33110736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B3BAF5-FB0F-48F2-BEA7-3EE04AD309B5}"/>
              </a:ext>
            </a:extLst>
          </p:cNvPr>
          <p:cNvSpPr/>
          <p:nvPr/>
        </p:nvSpPr>
        <p:spPr>
          <a:xfrm>
            <a:off x="1066800" y="914400"/>
            <a:ext cx="7010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Pharaoh do when heard that Moses had killed the Egyptian? (2:15)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He made Moses a slave too.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Pharaoh tried to kill Moses.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8725547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EEF4CE3-05FC-4F67-8BD4-CAD0ECFFD55B}"/>
              </a:ext>
            </a:extLst>
          </p:cNvPr>
          <p:cNvSpPr/>
          <p:nvPr/>
        </p:nvSpPr>
        <p:spPr>
          <a:xfrm>
            <a:off x="1295400" y="1219200"/>
            <a:ext cx="640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Where did Moses go when he fled from Pharaoh? (2:15)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Goshen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Canaan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Midian </a:t>
            </a:r>
          </a:p>
        </p:txBody>
      </p:sp>
    </p:spTree>
    <p:extLst>
      <p:ext uri="{BB962C8B-B14F-4D97-AF65-F5344CB8AC3E}">
        <p14:creationId xmlns:p14="http://schemas.microsoft.com/office/powerpoint/2010/main" val="33999864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EEF4CE3-05FC-4F67-8BD4-CAD0ECFFD55B}"/>
              </a:ext>
            </a:extLst>
          </p:cNvPr>
          <p:cNvSpPr/>
          <p:nvPr/>
        </p:nvSpPr>
        <p:spPr>
          <a:xfrm>
            <a:off x="1295400" y="1219200"/>
            <a:ext cx="640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Where did Moses go when he fled from Pharaoh? (2:15)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Goshen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Canaan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Midian </a:t>
            </a:r>
          </a:p>
        </p:txBody>
      </p:sp>
    </p:spTree>
    <p:extLst>
      <p:ext uri="{BB962C8B-B14F-4D97-AF65-F5344CB8AC3E}">
        <p14:creationId xmlns:p14="http://schemas.microsoft.com/office/powerpoint/2010/main" val="39072837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CDB32C1-27CF-4F4E-B945-508F82A0D474}"/>
              </a:ext>
            </a:extLst>
          </p:cNvPr>
          <p:cNvSpPr/>
          <p:nvPr/>
        </p:nvSpPr>
        <p:spPr>
          <a:xfrm>
            <a:off x="838200" y="838200"/>
            <a:ext cx="7467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Whom did Moses meet at the well in Midian? (2:16, 18)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Family members he had never met before.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seven daughters of Reuel, the priest of Midian.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Soldiers from Pharaoh’s army. </a:t>
            </a:r>
          </a:p>
        </p:txBody>
      </p:sp>
    </p:spTree>
    <p:extLst>
      <p:ext uri="{BB962C8B-B14F-4D97-AF65-F5344CB8AC3E}">
        <p14:creationId xmlns:p14="http://schemas.microsoft.com/office/powerpoint/2010/main" val="34843395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CDB32C1-27CF-4F4E-B945-508F82A0D474}"/>
              </a:ext>
            </a:extLst>
          </p:cNvPr>
          <p:cNvSpPr/>
          <p:nvPr/>
        </p:nvSpPr>
        <p:spPr>
          <a:xfrm>
            <a:off x="838200" y="838200"/>
            <a:ext cx="7467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Whom did Moses meet at the well in Midian? (2:16, 18)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Family members he had never met before.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 seven daughters of Reuel, the priest of Midian.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Soldiers from Pharaoh’s army. </a:t>
            </a:r>
          </a:p>
        </p:txBody>
      </p:sp>
    </p:spTree>
    <p:extLst>
      <p:ext uri="{BB962C8B-B14F-4D97-AF65-F5344CB8AC3E}">
        <p14:creationId xmlns:p14="http://schemas.microsoft.com/office/powerpoint/2010/main" val="39096554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AD1A727-8341-4AC7-9884-C9AFE460BBB0}"/>
              </a:ext>
            </a:extLst>
          </p:cNvPr>
          <p:cNvSpPr/>
          <p:nvPr/>
        </p:nvSpPr>
        <p:spPr>
          <a:xfrm>
            <a:off x="914400" y="685800"/>
            <a:ext cx="7315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happened at the well in Midian? (2:16-17)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Moses decided to go home to Egypt.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Moses rescued Reuel’s daughters from some shepherds.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Shepherds drove Moses away.</a:t>
            </a:r>
          </a:p>
        </p:txBody>
      </p:sp>
    </p:spTree>
    <p:extLst>
      <p:ext uri="{BB962C8B-B14F-4D97-AF65-F5344CB8AC3E}">
        <p14:creationId xmlns:p14="http://schemas.microsoft.com/office/powerpoint/2010/main" val="15725160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AD1A727-8341-4AC7-9884-C9AFE460BBB0}"/>
              </a:ext>
            </a:extLst>
          </p:cNvPr>
          <p:cNvSpPr/>
          <p:nvPr/>
        </p:nvSpPr>
        <p:spPr>
          <a:xfrm>
            <a:off x="914400" y="685800"/>
            <a:ext cx="7315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happened at the well in Midian? (2:16-17)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Moses decided to go home to Egypt.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Moses rescued Reuel’s daughters from some shepherds.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Shepherds drove Moses away.</a:t>
            </a:r>
          </a:p>
        </p:txBody>
      </p:sp>
    </p:spTree>
    <p:extLst>
      <p:ext uri="{BB962C8B-B14F-4D97-AF65-F5344CB8AC3E}">
        <p14:creationId xmlns:p14="http://schemas.microsoft.com/office/powerpoint/2010/main" val="39608905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B2A8FF3-207F-4E33-A91A-6F1311D59F57}"/>
              </a:ext>
            </a:extLst>
          </p:cNvPr>
          <p:cNvSpPr/>
          <p:nvPr/>
        </p:nvSpPr>
        <p:spPr>
          <a:xfrm>
            <a:off x="1066800" y="914400"/>
            <a:ext cx="6934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In Midian, what did Moses agree to do? (2:21)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Join the group of shepherds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Stay with Reuel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7247006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B2A8FF3-207F-4E33-A91A-6F1311D59F57}"/>
              </a:ext>
            </a:extLst>
          </p:cNvPr>
          <p:cNvSpPr/>
          <p:nvPr/>
        </p:nvSpPr>
        <p:spPr>
          <a:xfrm>
            <a:off x="1066800" y="914400"/>
            <a:ext cx="6934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In Midian, what did Moses agree to do? (2:21)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Join the group of shepherds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Stay with Reuel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correct. </a:t>
            </a:r>
          </a:p>
        </p:txBody>
      </p:sp>
    </p:spTree>
    <p:extLst>
      <p:ext uri="{BB962C8B-B14F-4D97-AF65-F5344CB8AC3E}">
        <p14:creationId xmlns:p14="http://schemas.microsoft.com/office/powerpoint/2010/main" val="168444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8721102-1416-4602-A995-F241B5287B2C}"/>
              </a:ext>
            </a:extLst>
          </p:cNvPr>
          <p:cNvSpPr/>
          <p:nvPr/>
        </p:nvSpPr>
        <p:spPr>
          <a:xfrm>
            <a:off x="1066800" y="762000"/>
            <a:ext cx="7239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the first thing the Levite woman did to protect her baby from Pharaoh? (2:2)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Gave him to a neighbor to care for.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Took him to Pharaoh’s daughter.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Hid him for three months. </a:t>
            </a:r>
          </a:p>
        </p:txBody>
      </p:sp>
    </p:spTree>
    <p:extLst>
      <p:ext uri="{BB962C8B-B14F-4D97-AF65-F5344CB8AC3E}">
        <p14:creationId xmlns:p14="http://schemas.microsoft.com/office/powerpoint/2010/main" val="32534832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A97F4E6-10C0-4F46-8623-F83AA233F7F6}"/>
              </a:ext>
            </a:extLst>
          </p:cNvPr>
          <p:cNvSpPr/>
          <p:nvPr/>
        </p:nvSpPr>
        <p:spPr>
          <a:xfrm>
            <a:off x="1143000" y="920621"/>
            <a:ext cx="6781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else happened to Moses while he was in Midian? (2:21-22)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He married Zipporah.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He had a son named Gershom.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0471282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A97F4E6-10C0-4F46-8623-F83AA233F7F6}"/>
              </a:ext>
            </a:extLst>
          </p:cNvPr>
          <p:cNvSpPr/>
          <p:nvPr/>
        </p:nvSpPr>
        <p:spPr>
          <a:xfrm>
            <a:off x="1143000" y="920621"/>
            <a:ext cx="6781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else happened to Moses while he was in Midian? (2:21-22)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He married Zipporah.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He had a son named Gershom.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010700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8721102-1416-4602-A995-F241B5287B2C}"/>
              </a:ext>
            </a:extLst>
          </p:cNvPr>
          <p:cNvSpPr/>
          <p:nvPr/>
        </p:nvSpPr>
        <p:spPr>
          <a:xfrm>
            <a:off x="1066800" y="762000"/>
            <a:ext cx="7239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was the first thing the Levite woman did to protect her baby from Pharaoh? (2:2)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Gave him to a neighbor to care for.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Took him to Pharaoh’s daughter.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Hid him for three months. </a:t>
            </a:r>
          </a:p>
        </p:txBody>
      </p:sp>
    </p:spTree>
    <p:extLst>
      <p:ext uri="{BB962C8B-B14F-4D97-AF65-F5344CB8AC3E}">
        <p14:creationId xmlns:p14="http://schemas.microsoft.com/office/powerpoint/2010/main" val="2583808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B6F3FF-2364-4C3F-89C3-7103C48DD652}"/>
              </a:ext>
            </a:extLst>
          </p:cNvPr>
          <p:cNvSpPr/>
          <p:nvPr/>
        </p:nvSpPr>
        <p:spPr>
          <a:xfrm>
            <a:off x="685800" y="762000"/>
            <a:ext cx="7620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Levite woman do when she could no longer hide her son? (2:3)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She coated a papyrus basket for him.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She put the basket among the reeds of the Nile.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4093042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B6F3FF-2364-4C3F-89C3-7103C48DD652}"/>
              </a:ext>
            </a:extLst>
          </p:cNvPr>
          <p:cNvSpPr/>
          <p:nvPr/>
        </p:nvSpPr>
        <p:spPr>
          <a:xfrm>
            <a:off x="685800" y="762000"/>
            <a:ext cx="7620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did the Levite woman do when she could no longer hide her son? (2:3)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She coated a papyrus basket for him.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She put the basket among the reeds of the Nile.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2861406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5A69707-362B-424C-8C9D-9CE4C1DD2B4D}"/>
              </a:ext>
            </a:extLst>
          </p:cNvPr>
          <p:cNvSpPr/>
          <p:nvPr/>
        </p:nvSpPr>
        <p:spPr>
          <a:xfrm>
            <a:off x="1181100" y="1066800"/>
            <a:ext cx="6781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watched from a distance to see what would happen to the baby in the basket? (2:4)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child’s brother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child’s mother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child’s sister</a:t>
            </a:r>
          </a:p>
        </p:txBody>
      </p:sp>
    </p:spTree>
    <p:extLst>
      <p:ext uri="{BB962C8B-B14F-4D97-AF65-F5344CB8AC3E}">
        <p14:creationId xmlns:p14="http://schemas.microsoft.com/office/powerpoint/2010/main" val="1005053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5A69707-362B-424C-8C9D-9CE4C1DD2B4D}"/>
              </a:ext>
            </a:extLst>
          </p:cNvPr>
          <p:cNvSpPr/>
          <p:nvPr/>
        </p:nvSpPr>
        <p:spPr>
          <a:xfrm>
            <a:off x="1181100" y="1066800"/>
            <a:ext cx="6781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Who watched from a distance to see what would happen to the baby in the basket? (2:4) </a:t>
            </a:r>
          </a:p>
          <a:p>
            <a:endParaRPr lang="en-US" sz="4000" b="1" dirty="0"/>
          </a:p>
          <a:p>
            <a:pPr marL="742950" indent="-742950">
              <a:buAutoNum type="arabicPeriod"/>
            </a:pPr>
            <a:r>
              <a:rPr lang="en-US" sz="4000" b="1" dirty="0"/>
              <a:t>The child’s brother </a:t>
            </a:r>
          </a:p>
          <a:p>
            <a:pPr marL="742950" indent="-742950">
              <a:buAutoNum type="arabicPeriod"/>
            </a:pPr>
            <a:r>
              <a:rPr lang="en-US" sz="4000" b="1" dirty="0"/>
              <a:t>The child’s mother </a:t>
            </a:r>
          </a:p>
          <a:p>
            <a:pPr marL="742950" indent="-742950">
              <a:buAutoNum type="arabicPeriod"/>
            </a:pPr>
            <a:r>
              <a:rPr lang="en-US" sz="4000" b="1" dirty="0">
                <a:solidFill>
                  <a:srgbClr val="FFFF00"/>
                </a:solidFill>
              </a:rPr>
              <a:t>The child’s sister</a:t>
            </a:r>
          </a:p>
        </p:txBody>
      </p:sp>
    </p:spTree>
    <p:extLst>
      <p:ext uri="{BB962C8B-B14F-4D97-AF65-F5344CB8AC3E}">
        <p14:creationId xmlns:p14="http://schemas.microsoft.com/office/powerpoint/2010/main" val="423291068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1266</Words>
  <Application>Microsoft Office PowerPoint</Application>
  <PresentationFormat>On-screen Show (4:3)</PresentationFormat>
  <Paragraphs>202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Calibri</vt:lpstr>
      <vt:lpstr>1_Office Theme</vt:lpstr>
      <vt:lpstr>EXODUS Dig Site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19</cp:revision>
  <dcterms:created xsi:type="dcterms:W3CDTF">2016-04-16T17:22:52Z</dcterms:created>
  <dcterms:modified xsi:type="dcterms:W3CDTF">2020-05-11T20:05:09Z</dcterms:modified>
</cp:coreProperties>
</file>