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B3925B-43F9-4677-A586-EF5689999FED}"/>
              </a:ext>
            </a:extLst>
          </p:cNvPr>
          <p:cNvSpPr/>
          <p:nvPr/>
        </p:nvSpPr>
        <p:spPr>
          <a:xfrm>
            <a:off x="914400" y="7620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unusual sight did Moses see at Horeb? (3:2)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huge army of angels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bush that was burning but did not burn up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brother who had arrived from Egypt </a:t>
            </a:r>
          </a:p>
        </p:txBody>
      </p:sp>
    </p:spTree>
    <p:extLst>
      <p:ext uri="{BB962C8B-B14F-4D97-AF65-F5344CB8AC3E}">
        <p14:creationId xmlns:p14="http://schemas.microsoft.com/office/powerpoint/2010/main" val="1668013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B3925B-43F9-4677-A586-EF5689999FED}"/>
              </a:ext>
            </a:extLst>
          </p:cNvPr>
          <p:cNvSpPr/>
          <p:nvPr/>
        </p:nvSpPr>
        <p:spPr>
          <a:xfrm>
            <a:off x="914400" y="7620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unusual sight did Moses see at Horeb? (3:2)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huge army of angels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 bush that was burning but did not burn up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brother who had arrived from Egypt </a:t>
            </a:r>
          </a:p>
        </p:txBody>
      </p:sp>
    </p:spTree>
    <p:extLst>
      <p:ext uri="{BB962C8B-B14F-4D97-AF65-F5344CB8AC3E}">
        <p14:creationId xmlns:p14="http://schemas.microsoft.com/office/powerpoint/2010/main" val="891715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096785-7F97-48E0-8F2C-5DB00EB3591A}"/>
              </a:ext>
            </a:extLst>
          </p:cNvPr>
          <p:cNvSpPr/>
          <p:nvPr/>
        </p:nvSpPr>
        <p:spPr>
          <a:xfrm>
            <a:off x="1066800" y="8382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do when he saw the burning bush? (3:3)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Went over to get a better look at the bush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Ran for his life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Cried to God for help</a:t>
            </a:r>
          </a:p>
        </p:txBody>
      </p:sp>
    </p:spTree>
    <p:extLst>
      <p:ext uri="{BB962C8B-B14F-4D97-AF65-F5344CB8AC3E}">
        <p14:creationId xmlns:p14="http://schemas.microsoft.com/office/powerpoint/2010/main" val="355870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096785-7F97-48E0-8F2C-5DB00EB3591A}"/>
              </a:ext>
            </a:extLst>
          </p:cNvPr>
          <p:cNvSpPr/>
          <p:nvPr/>
        </p:nvSpPr>
        <p:spPr>
          <a:xfrm>
            <a:off x="1066800" y="8382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do when he saw the burning bush? (3:3)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Went over to get a better look at the bush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Ran for his life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Cried to God for help</a:t>
            </a:r>
          </a:p>
        </p:txBody>
      </p:sp>
    </p:spTree>
    <p:extLst>
      <p:ext uri="{BB962C8B-B14F-4D97-AF65-F5344CB8AC3E}">
        <p14:creationId xmlns:p14="http://schemas.microsoft.com/office/powerpoint/2010/main" val="2675179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6E2B89-9DEE-418C-BC74-FFBD8191AA2A}"/>
              </a:ext>
            </a:extLst>
          </p:cNvPr>
          <p:cNvSpPr/>
          <p:nvPr/>
        </p:nvSpPr>
        <p:spPr>
          <a:xfrm>
            <a:off x="914400" y="7620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say to Moses from the burning bush? (3:5)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“The place where you are standing is holy ground.”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“Why did you kill the Egyptian?”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“Are you happy in Midian?” </a:t>
            </a:r>
          </a:p>
        </p:txBody>
      </p:sp>
    </p:spTree>
    <p:extLst>
      <p:ext uri="{BB962C8B-B14F-4D97-AF65-F5344CB8AC3E}">
        <p14:creationId xmlns:p14="http://schemas.microsoft.com/office/powerpoint/2010/main" val="164898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6E2B89-9DEE-418C-BC74-FFBD8191AA2A}"/>
              </a:ext>
            </a:extLst>
          </p:cNvPr>
          <p:cNvSpPr/>
          <p:nvPr/>
        </p:nvSpPr>
        <p:spPr>
          <a:xfrm>
            <a:off x="914400" y="7620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say to Moses from the burning bush? (3:5)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“The place where you are standing is holy ground.”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“Why did you kill the Egyptian?”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“Are you happy in Midian?” </a:t>
            </a:r>
          </a:p>
        </p:txBody>
      </p:sp>
    </p:spTree>
    <p:extLst>
      <p:ext uri="{BB962C8B-B14F-4D97-AF65-F5344CB8AC3E}">
        <p14:creationId xmlns:p14="http://schemas.microsoft.com/office/powerpoint/2010/main" val="593974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EC1C19-18EB-4911-9A20-A0920DFD08CB}"/>
              </a:ext>
            </a:extLst>
          </p:cNvPr>
          <p:cNvSpPr/>
          <p:nvPr/>
        </p:nvSpPr>
        <p:spPr>
          <a:xfrm>
            <a:off x="9906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Lord say He had come down? (3:7-8)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To help the Midianites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punish Moses for running away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rescue His people from the hand of the Egyptians</a:t>
            </a:r>
          </a:p>
        </p:txBody>
      </p:sp>
    </p:spTree>
    <p:extLst>
      <p:ext uri="{BB962C8B-B14F-4D97-AF65-F5344CB8AC3E}">
        <p14:creationId xmlns:p14="http://schemas.microsoft.com/office/powerpoint/2010/main" val="2113742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EC1C19-18EB-4911-9A20-A0920DFD08CB}"/>
              </a:ext>
            </a:extLst>
          </p:cNvPr>
          <p:cNvSpPr/>
          <p:nvPr/>
        </p:nvSpPr>
        <p:spPr>
          <a:xfrm>
            <a:off x="9906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Lord say He had come down? (3:7-8)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To help the Midianites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punish Moses for running away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To rescue His people from the hand of the Egyptians</a:t>
            </a:r>
          </a:p>
        </p:txBody>
      </p:sp>
    </p:spTree>
    <p:extLst>
      <p:ext uri="{BB962C8B-B14F-4D97-AF65-F5344CB8AC3E}">
        <p14:creationId xmlns:p14="http://schemas.microsoft.com/office/powerpoint/2010/main" val="2170225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57E07D-5258-4EED-83F0-683BE22F261E}"/>
              </a:ext>
            </a:extLst>
          </p:cNvPr>
          <p:cNvSpPr/>
          <p:nvPr/>
        </p:nvSpPr>
        <p:spPr>
          <a:xfrm>
            <a:off x="838200" y="7620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job did God want Moses to do? (3:10)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To go to Egypt and kill the new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go to Pharaoh and bring the Israelites out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beg Pharaoh’s forgiveness for running away</a:t>
            </a:r>
          </a:p>
        </p:txBody>
      </p:sp>
    </p:spTree>
    <p:extLst>
      <p:ext uri="{BB962C8B-B14F-4D97-AF65-F5344CB8AC3E}">
        <p14:creationId xmlns:p14="http://schemas.microsoft.com/office/powerpoint/2010/main" val="3192704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57E07D-5258-4EED-83F0-683BE22F261E}"/>
              </a:ext>
            </a:extLst>
          </p:cNvPr>
          <p:cNvSpPr/>
          <p:nvPr/>
        </p:nvSpPr>
        <p:spPr>
          <a:xfrm>
            <a:off x="838200" y="7620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job did God want Moses to do? (3:10)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To go to Egypt and kill the new Pharaoh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To go to Pharaoh and bring the Israelites out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beg Pharaoh’s forgiveness for running away</a:t>
            </a:r>
          </a:p>
        </p:txBody>
      </p:sp>
    </p:spTree>
    <p:extLst>
      <p:ext uri="{BB962C8B-B14F-4D97-AF65-F5344CB8AC3E}">
        <p14:creationId xmlns:p14="http://schemas.microsoft.com/office/powerpoint/2010/main" val="110482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C20E2D-55E9-4926-B501-BA62BB434047}"/>
              </a:ext>
            </a:extLst>
          </p:cNvPr>
          <p:cNvSpPr/>
          <p:nvPr/>
        </p:nvSpPr>
        <p:spPr>
          <a:xfrm>
            <a:off x="1219200" y="8382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died while Moses was in Midian? (2:23)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Jethro, Moses’ father-in-law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king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867647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30952E-9704-4934-ABD7-E4F550948741}"/>
              </a:ext>
            </a:extLst>
          </p:cNvPr>
          <p:cNvSpPr/>
          <p:nvPr/>
        </p:nvSpPr>
        <p:spPr>
          <a:xfrm>
            <a:off x="838200" y="7620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tell God about going to Egypt? (3:11)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will never go back to Egypt.”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“Who am I that I should go to Pharaoh and bring the Israelites out of Egypt?”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696245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30952E-9704-4934-ABD7-E4F550948741}"/>
              </a:ext>
            </a:extLst>
          </p:cNvPr>
          <p:cNvSpPr/>
          <p:nvPr/>
        </p:nvSpPr>
        <p:spPr>
          <a:xfrm>
            <a:off x="838200" y="7620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tell God about going to Egypt? (3:11)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will never go back to Egypt.”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“Who am I that I should go to Pharaoh and bring the Israelites out of Egypt?”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3147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66161-ED2A-4B62-975D-017F81D7F92E}"/>
              </a:ext>
            </a:extLst>
          </p:cNvPr>
          <p:cNvSpPr/>
          <p:nvPr/>
        </p:nvSpPr>
        <p:spPr>
          <a:xfrm>
            <a:off x="762000" y="6858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would Moses know for sure it was the Lord who sent him to Pharaoh? (3:12)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people would worship God on this mountain.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Nile would dry up.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Midianites would help the Israelites.</a:t>
            </a:r>
          </a:p>
        </p:txBody>
      </p:sp>
    </p:spTree>
    <p:extLst>
      <p:ext uri="{BB962C8B-B14F-4D97-AF65-F5344CB8AC3E}">
        <p14:creationId xmlns:p14="http://schemas.microsoft.com/office/powerpoint/2010/main" val="4235167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66161-ED2A-4B62-975D-017F81D7F92E}"/>
              </a:ext>
            </a:extLst>
          </p:cNvPr>
          <p:cNvSpPr/>
          <p:nvPr/>
        </p:nvSpPr>
        <p:spPr>
          <a:xfrm>
            <a:off x="762000" y="6858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would Moses know for sure it was the Lord who sent him to Pharaoh? (3:12)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people would worship God on this mountain.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Nile would dry up.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Midianites would help the Israelites.</a:t>
            </a:r>
          </a:p>
        </p:txBody>
      </p:sp>
    </p:spTree>
    <p:extLst>
      <p:ext uri="{BB962C8B-B14F-4D97-AF65-F5344CB8AC3E}">
        <p14:creationId xmlns:p14="http://schemas.microsoft.com/office/powerpoint/2010/main" val="1436824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B01F6F-55F4-4A69-98E6-0CE79AFDE11D}"/>
              </a:ext>
            </a:extLst>
          </p:cNvPr>
          <p:cNvSpPr/>
          <p:nvPr/>
        </p:nvSpPr>
        <p:spPr>
          <a:xfrm>
            <a:off x="990600" y="9906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special name for God did God share with Moses? (3:14)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am the Lord Almighty.”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Am Who I Am.”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am the Creator.”</a:t>
            </a:r>
          </a:p>
        </p:txBody>
      </p:sp>
    </p:spTree>
    <p:extLst>
      <p:ext uri="{BB962C8B-B14F-4D97-AF65-F5344CB8AC3E}">
        <p14:creationId xmlns:p14="http://schemas.microsoft.com/office/powerpoint/2010/main" val="2225949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B01F6F-55F4-4A69-98E6-0CE79AFDE11D}"/>
              </a:ext>
            </a:extLst>
          </p:cNvPr>
          <p:cNvSpPr/>
          <p:nvPr/>
        </p:nvSpPr>
        <p:spPr>
          <a:xfrm>
            <a:off x="990600" y="9906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special name for God did God share with Moses? (3:14)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am the Lord Almighty.”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“I Am Who I Am.”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am the Creator.”</a:t>
            </a:r>
          </a:p>
        </p:txBody>
      </p:sp>
    </p:spTree>
    <p:extLst>
      <p:ext uri="{BB962C8B-B14F-4D97-AF65-F5344CB8AC3E}">
        <p14:creationId xmlns:p14="http://schemas.microsoft.com/office/powerpoint/2010/main" val="1882318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D5C2F9-6BEB-41B3-AAC5-44563BA2661C}"/>
              </a:ext>
            </a:extLst>
          </p:cNvPr>
          <p:cNvSpPr/>
          <p:nvPr/>
        </p:nvSpPr>
        <p:spPr>
          <a:xfrm>
            <a:off x="914400" y="647843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was Moses to assemble the elders of Israel? (3:16)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To tell them that the Lord appeared and spoke to him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give them weapons to fight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773544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D5C2F9-6BEB-41B3-AAC5-44563BA2661C}"/>
              </a:ext>
            </a:extLst>
          </p:cNvPr>
          <p:cNvSpPr/>
          <p:nvPr/>
        </p:nvSpPr>
        <p:spPr>
          <a:xfrm>
            <a:off x="914400" y="647843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was Moses to assemble the elders of Israel? (3:16)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To tell them that the Lord appeared and spoke to him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give them weapons to fight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52641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D2D93A-BDFF-4AA9-AD9D-33236F796A5E}"/>
              </a:ext>
            </a:extLst>
          </p:cNvPr>
          <p:cNvSpPr/>
          <p:nvPr/>
        </p:nvSpPr>
        <p:spPr>
          <a:xfrm>
            <a:off x="914400" y="6858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elders of Israel do? (3:18)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Listen to 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Ask Pharaoh to let them take a three-day journey into the wilderness to offer sacrifices to God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308365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D2D93A-BDFF-4AA9-AD9D-33236F796A5E}"/>
              </a:ext>
            </a:extLst>
          </p:cNvPr>
          <p:cNvSpPr/>
          <p:nvPr/>
        </p:nvSpPr>
        <p:spPr>
          <a:xfrm>
            <a:off x="914400" y="6858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elders of Israel do? (3:18)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Listen to 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Ask Pharaoh to let them take a three-day journey into the wilderness to offer sacrifices to God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28967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C20E2D-55E9-4926-B501-BA62BB434047}"/>
              </a:ext>
            </a:extLst>
          </p:cNvPr>
          <p:cNvSpPr/>
          <p:nvPr/>
        </p:nvSpPr>
        <p:spPr>
          <a:xfrm>
            <a:off x="1219200" y="8382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died while Moses was in Midian? (2:23)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Jethro, Moses’ father-in-law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king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892544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CC974C-0E2C-4545-9B3E-34BC6E0A5387}"/>
              </a:ext>
            </a:extLst>
          </p:cNvPr>
          <p:cNvSpPr/>
          <p:nvPr/>
        </p:nvSpPr>
        <p:spPr>
          <a:xfrm>
            <a:off x="685800" y="5334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know about the king of Egypt? (3:19)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was a good king who cared about people.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would easily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would not let them go unless a mighty hand compelled him. </a:t>
            </a:r>
          </a:p>
        </p:txBody>
      </p:sp>
    </p:spTree>
    <p:extLst>
      <p:ext uri="{BB962C8B-B14F-4D97-AF65-F5344CB8AC3E}">
        <p14:creationId xmlns:p14="http://schemas.microsoft.com/office/powerpoint/2010/main" val="3026394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CC974C-0E2C-4545-9B3E-34BC6E0A5387}"/>
              </a:ext>
            </a:extLst>
          </p:cNvPr>
          <p:cNvSpPr/>
          <p:nvPr/>
        </p:nvSpPr>
        <p:spPr>
          <a:xfrm>
            <a:off x="685800" y="5334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know about the king of Egypt? (3:19)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was a good king who cared about people.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would easily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would not let them go unless a mighty hand compelled him. </a:t>
            </a:r>
          </a:p>
        </p:txBody>
      </p:sp>
    </p:spTree>
    <p:extLst>
      <p:ext uri="{BB962C8B-B14F-4D97-AF65-F5344CB8AC3E}">
        <p14:creationId xmlns:p14="http://schemas.microsoft.com/office/powerpoint/2010/main" val="1255395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C8D950-E65A-42B5-BD40-D5CAE40F7FA2}"/>
              </a:ext>
            </a:extLst>
          </p:cNvPr>
          <p:cNvSpPr/>
          <p:nvPr/>
        </p:nvSpPr>
        <p:spPr>
          <a:xfrm>
            <a:off x="838200" y="6858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say He would do in Egypt? (3:20)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Command the Midianites to fight the Egyptians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Stretch out His hand, strike the Egyptians, and perform wonders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Make slaves of the Egyptians</a:t>
            </a:r>
          </a:p>
        </p:txBody>
      </p:sp>
    </p:spTree>
    <p:extLst>
      <p:ext uri="{BB962C8B-B14F-4D97-AF65-F5344CB8AC3E}">
        <p14:creationId xmlns:p14="http://schemas.microsoft.com/office/powerpoint/2010/main" val="3825217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C8D950-E65A-42B5-BD40-D5CAE40F7FA2}"/>
              </a:ext>
            </a:extLst>
          </p:cNvPr>
          <p:cNvSpPr/>
          <p:nvPr/>
        </p:nvSpPr>
        <p:spPr>
          <a:xfrm>
            <a:off x="838200" y="6858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say He would do in Egypt? (3:20)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Command the Midianites to fight the Egyptians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Stretch out His hand, strike the Egyptians, and perform wonders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Make slaves of the Egyptians</a:t>
            </a:r>
          </a:p>
        </p:txBody>
      </p:sp>
    </p:spTree>
    <p:extLst>
      <p:ext uri="{BB962C8B-B14F-4D97-AF65-F5344CB8AC3E}">
        <p14:creationId xmlns:p14="http://schemas.microsoft.com/office/powerpoint/2010/main" val="41102860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16DFA1-E4C7-44B0-832D-4913E6FF80A3}"/>
              </a:ext>
            </a:extLst>
          </p:cNvPr>
          <p:cNvSpPr/>
          <p:nvPr/>
        </p:nvSpPr>
        <p:spPr>
          <a:xfrm>
            <a:off x="838200" y="610136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would happen after He performed wonders? (3:20)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Pharaoh would not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would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would leave Egypt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7248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16DFA1-E4C7-44B0-832D-4913E6FF80A3}"/>
              </a:ext>
            </a:extLst>
          </p:cNvPr>
          <p:cNvSpPr/>
          <p:nvPr/>
        </p:nvSpPr>
        <p:spPr>
          <a:xfrm>
            <a:off x="838200" y="610136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would happen after He performed wonders? (3:20)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Pharaoh would not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Pharaoh would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would leave Egypt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582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352E21-A877-4FA0-BA7D-9603BE52DCE0}"/>
              </a:ext>
            </a:extLst>
          </p:cNvPr>
          <p:cNvSpPr/>
          <p:nvPr/>
        </p:nvSpPr>
        <p:spPr>
          <a:xfrm>
            <a:off x="1028700" y="11430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Israelites leave Egypt with? (3:22)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Silver and gold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Clothing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4459141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352E21-A877-4FA0-BA7D-9603BE52DCE0}"/>
              </a:ext>
            </a:extLst>
          </p:cNvPr>
          <p:cNvSpPr/>
          <p:nvPr/>
        </p:nvSpPr>
        <p:spPr>
          <a:xfrm>
            <a:off x="1028700" y="11430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Israelites leave Egypt with? (3:22)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Silver and gold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Clothing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406408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ECC9FE-99D1-422C-AAD8-8D65D6AF06B3}"/>
              </a:ext>
            </a:extLst>
          </p:cNvPr>
          <p:cNvSpPr/>
          <p:nvPr/>
        </p:nvSpPr>
        <p:spPr>
          <a:xfrm>
            <a:off x="990600" y="7620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king of Egypt died, what did the Israelites do? (2:23)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Figured out a way to escape from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Killed their slave masters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Cried out for help “because of their slavery” </a:t>
            </a:r>
          </a:p>
          <a:p>
            <a:pPr marL="742950" indent="-742950">
              <a:buAutoNum type="arabicPeriod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7115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ECC9FE-99D1-422C-AAD8-8D65D6AF06B3}"/>
              </a:ext>
            </a:extLst>
          </p:cNvPr>
          <p:cNvSpPr/>
          <p:nvPr/>
        </p:nvSpPr>
        <p:spPr>
          <a:xfrm>
            <a:off x="990600" y="7620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king of Egypt died, what did the Israelites do? (2:23)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Figured out a way to escape from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Killed their slave masters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Cried out for help “because of their slavery” </a:t>
            </a:r>
          </a:p>
          <a:p>
            <a:pPr marL="742950" indent="-742950">
              <a:buAutoNum type="arabicPeriod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8702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DA5235-CF9E-4A59-A801-D9668BFE829B}"/>
              </a:ext>
            </a:extLst>
          </p:cNvPr>
          <p:cNvSpPr/>
          <p:nvPr/>
        </p:nvSpPr>
        <p:spPr>
          <a:xfrm>
            <a:off x="990600" y="762000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do when He heard the Israelites groaning? (2:24-25)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remembered His covenant with Abraham, Isaac and Jacob. </a:t>
            </a:r>
          </a:p>
          <a:p>
            <a:r>
              <a:rPr lang="en-US" sz="4000" b="1" dirty="0"/>
              <a:t>2. He was concerned about them. </a:t>
            </a:r>
          </a:p>
          <a:p>
            <a:r>
              <a:rPr lang="en-US" sz="4000" b="1" dirty="0"/>
              <a:t>3. 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4087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DA5235-CF9E-4A59-A801-D9668BFE829B}"/>
              </a:ext>
            </a:extLst>
          </p:cNvPr>
          <p:cNvSpPr/>
          <p:nvPr/>
        </p:nvSpPr>
        <p:spPr>
          <a:xfrm>
            <a:off x="990600" y="762000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do when He heard the Israelites groaning? (2:24-25)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remembered His covenant with Abraham, Isaac and Jacob. </a:t>
            </a:r>
          </a:p>
          <a:p>
            <a:r>
              <a:rPr lang="en-US" sz="4000" b="1" dirty="0"/>
              <a:t>2. He was concerned about them. </a:t>
            </a:r>
          </a:p>
          <a:p>
            <a:r>
              <a:rPr lang="en-US" sz="4000" b="1" dirty="0"/>
              <a:t>3. </a:t>
            </a: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65681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4C1BC1-5D3B-4ACE-8075-25F0B8BDD700}"/>
              </a:ext>
            </a:extLst>
          </p:cNvPr>
          <p:cNvSpPr/>
          <p:nvPr/>
        </p:nvSpPr>
        <p:spPr>
          <a:xfrm>
            <a:off x="1066800" y="8382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job did Moses do for his father-in-law, Jethro? (3:1)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Tended Jethro’s flock of sheep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Fought Jethro’s enemies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4489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4C1BC1-5D3B-4ACE-8075-25F0B8BDD700}"/>
              </a:ext>
            </a:extLst>
          </p:cNvPr>
          <p:cNvSpPr/>
          <p:nvPr/>
        </p:nvSpPr>
        <p:spPr>
          <a:xfrm>
            <a:off x="1066800" y="8382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job did Moses do for his father-in-law, Jethro? (3:1)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Tended Jethro’s flock of sheep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Fought Jethro’s enemies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706874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1274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EXODUS Dig Site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2020-05-12T02:45:01Z</dcterms:modified>
</cp:coreProperties>
</file>