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BC089E-5EB9-4822-B42F-F134F2752A5E}"/>
              </a:ext>
            </a:extLst>
          </p:cNvPr>
          <p:cNvSpPr/>
          <p:nvPr/>
        </p:nvSpPr>
        <p:spPr>
          <a:xfrm>
            <a:off x="1143000" y="762000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say he was slow of? (4:10)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Speech and tongue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Understanding and wisdom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725832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BC089E-5EB9-4822-B42F-F134F2752A5E}"/>
              </a:ext>
            </a:extLst>
          </p:cNvPr>
          <p:cNvSpPr/>
          <p:nvPr/>
        </p:nvSpPr>
        <p:spPr>
          <a:xfrm>
            <a:off x="1143000" y="762000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say he was slow of? (4:10)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Speech and tongue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Understanding and wisdom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4048087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E0022E-7871-46CD-816F-DC4FC07D8435}"/>
              </a:ext>
            </a:extLst>
          </p:cNvPr>
          <p:cNvSpPr/>
          <p:nvPr/>
        </p:nvSpPr>
        <p:spPr>
          <a:xfrm>
            <a:off x="838200" y="533400"/>
            <a:ext cx="7315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Moses say when the Lord told him again to go to Egypt? (4:12-13)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“O Lord, can I bring my family, too?”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“O Lord, how long will I be gone?”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“Pardon your servant, Lord. Please send someone else.” </a:t>
            </a:r>
          </a:p>
        </p:txBody>
      </p:sp>
    </p:spTree>
    <p:extLst>
      <p:ext uri="{BB962C8B-B14F-4D97-AF65-F5344CB8AC3E}">
        <p14:creationId xmlns:p14="http://schemas.microsoft.com/office/powerpoint/2010/main" val="2838237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E0022E-7871-46CD-816F-DC4FC07D8435}"/>
              </a:ext>
            </a:extLst>
          </p:cNvPr>
          <p:cNvSpPr/>
          <p:nvPr/>
        </p:nvSpPr>
        <p:spPr>
          <a:xfrm>
            <a:off x="838200" y="533400"/>
            <a:ext cx="7315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Moses say when the Lord told him again to go to Egypt? (4:12-13)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“O Lord, can I bring my family, too?”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“O Lord, how long will I be gone?”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“Pardon your servant, Lord. Please send someone else.” </a:t>
            </a:r>
          </a:p>
        </p:txBody>
      </p:sp>
    </p:spTree>
    <p:extLst>
      <p:ext uri="{BB962C8B-B14F-4D97-AF65-F5344CB8AC3E}">
        <p14:creationId xmlns:p14="http://schemas.microsoft.com/office/powerpoint/2010/main" val="3169189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B0A4A91-38E3-49B7-864D-2742449C8751}"/>
              </a:ext>
            </a:extLst>
          </p:cNvPr>
          <p:cNvSpPr/>
          <p:nvPr/>
        </p:nvSpPr>
        <p:spPr>
          <a:xfrm>
            <a:off x="914400" y="609600"/>
            <a:ext cx="7086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promise did God give to Moses when He told him to go to Egypt? (4:12)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“Pharaoh will do exactly what you tell him to do.”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“I will help you speak and will teach you what to say.”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“I have a great plan for helping the Israelites escape.” </a:t>
            </a:r>
          </a:p>
        </p:txBody>
      </p:sp>
    </p:spTree>
    <p:extLst>
      <p:ext uri="{BB962C8B-B14F-4D97-AF65-F5344CB8AC3E}">
        <p14:creationId xmlns:p14="http://schemas.microsoft.com/office/powerpoint/2010/main" val="2207170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B0A4A91-38E3-49B7-864D-2742449C8751}"/>
              </a:ext>
            </a:extLst>
          </p:cNvPr>
          <p:cNvSpPr/>
          <p:nvPr/>
        </p:nvSpPr>
        <p:spPr>
          <a:xfrm>
            <a:off x="914400" y="609600"/>
            <a:ext cx="7086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promise did God give to Moses when He told him to go to Egypt? (4:12)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“Pharaoh will do exactly what you tell him to do.”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“I will help you speak and will teach you what to say.”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“I have a great plan for helping the Israelites escape.” </a:t>
            </a:r>
          </a:p>
        </p:txBody>
      </p:sp>
    </p:spTree>
    <p:extLst>
      <p:ext uri="{BB962C8B-B14F-4D97-AF65-F5344CB8AC3E}">
        <p14:creationId xmlns:p14="http://schemas.microsoft.com/office/powerpoint/2010/main" val="266691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333D3B-8683-48D1-9598-D02A5C16FC0E}"/>
              </a:ext>
            </a:extLst>
          </p:cNvPr>
          <p:cNvSpPr/>
          <p:nvPr/>
        </p:nvSpPr>
        <p:spPr>
          <a:xfrm>
            <a:off x="1143000" y="114300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was on his way to meet Moses? (4:14)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Pharaoh, the king of Egypt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Gershom, Moses’ son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Aaron, Moses’ brother</a:t>
            </a:r>
          </a:p>
        </p:txBody>
      </p:sp>
    </p:spTree>
    <p:extLst>
      <p:ext uri="{BB962C8B-B14F-4D97-AF65-F5344CB8AC3E}">
        <p14:creationId xmlns:p14="http://schemas.microsoft.com/office/powerpoint/2010/main" val="517758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333D3B-8683-48D1-9598-D02A5C16FC0E}"/>
              </a:ext>
            </a:extLst>
          </p:cNvPr>
          <p:cNvSpPr/>
          <p:nvPr/>
        </p:nvSpPr>
        <p:spPr>
          <a:xfrm>
            <a:off x="1143000" y="114300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was on his way to meet Moses? (4:14)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Pharaoh, the king of Egypt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Gershom, Moses’ son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Aaron, Moses’ brother</a:t>
            </a:r>
          </a:p>
        </p:txBody>
      </p:sp>
    </p:spTree>
    <p:extLst>
      <p:ext uri="{BB962C8B-B14F-4D97-AF65-F5344CB8AC3E}">
        <p14:creationId xmlns:p14="http://schemas.microsoft.com/office/powerpoint/2010/main" val="18019074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B6493C-9B15-4DAE-BF54-191BF1DEA560}"/>
              </a:ext>
            </a:extLst>
          </p:cNvPr>
          <p:cNvSpPr/>
          <p:nvPr/>
        </p:nvSpPr>
        <p:spPr>
          <a:xfrm>
            <a:off x="1143000" y="914400"/>
            <a:ext cx="6858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did the Lord say He would help Moses and Aaron? (4:15)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Help both of them speak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Teach them what to do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793778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B6493C-9B15-4DAE-BF54-191BF1DEA560}"/>
              </a:ext>
            </a:extLst>
          </p:cNvPr>
          <p:cNvSpPr/>
          <p:nvPr/>
        </p:nvSpPr>
        <p:spPr>
          <a:xfrm>
            <a:off x="1143000" y="914400"/>
            <a:ext cx="6858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did the Lord say He would help Moses and Aaron? (4:15)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Help both of them speak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Teach them what to do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88065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62C9E01-0BAA-43CB-91DE-07DE13D2EC57}"/>
              </a:ext>
            </a:extLst>
          </p:cNvPr>
          <p:cNvSpPr/>
          <p:nvPr/>
        </p:nvSpPr>
        <p:spPr>
          <a:xfrm>
            <a:off x="1295400" y="990600"/>
            <a:ext cx="64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Lord tell Moses to throw on the ground? (4:2-3)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His robe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His staff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His sandals</a:t>
            </a:r>
          </a:p>
        </p:txBody>
      </p:sp>
    </p:spTree>
    <p:extLst>
      <p:ext uri="{BB962C8B-B14F-4D97-AF65-F5344CB8AC3E}">
        <p14:creationId xmlns:p14="http://schemas.microsoft.com/office/powerpoint/2010/main" val="9267041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17852C3-4698-44C0-8739-B72264239FD4}"/>
              </a:ext>
            </a:extLst>
          </p:cNvPr>
          <p:cNvSpPr/>
          <p:nvPr/>
        </p:nvSpPr>
        <p:spPr>
          <a:xfrm>
            <a:off x="1066800" y="685800"/>
            <a:ext cx="7162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Moses to take with him to Egypt? (4:17)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His cloak, so he could do miraculous signs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Some of Jethro’s sheep as a gift for Pharaoh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His staff, so he could do miraculous signs </a:t>
            </a:r>
          </a:p>
        </p:txBody>
      </p:sp>
    </p:spTree>
    <p:extLst>
      <p:ext uri="{BB962C8B-B14F-4D97-AF65-F5344CB8AC3E}">
        <p14:creationId xmlns:p14="http://schemas.microsoft.com/office/powerpoint/2010/main" val="5918623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17852C3-4698-44C0-8739-B72264239FD4}"/>
              </a:ext>
            </a:extLst>
          </p:cNvPr>
          <p:cNvSpPr/>
          <p:nvPr/>
        </p:nvSpPr>
        <p:spPr>
          <a:xfrm>
            <a:off x="1066800" y="685800"/>
            <a:ext cx="7162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Moses to take with him to Egypt? (4:17)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His cloak, so he could do miraculous signs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Some of Jethro’s sheep as a gift for Pharaoh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His staff, so he could do miraculous signs </a:t>
            </a:r>
          </a:p>
        </p:txBody>
      </p:sp>
    </p:spTree>
    <p:extLst>
      <p:ext uri="{BB962C8B-B14F-4D97-AF65-F5344CB8AC3E}">
        <p14:creationId xmlns:p14="http://schemas.microsoft.com/office/powerpoint/2010/main" val="38498767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79FF16-AD2E-4CDC-BC97-1F9C1FB0D4B7}"/>
              </a:ext>
            </a:extLst>
          </p:cNvPr>
          <p:cNvSpPr/>
          <p:nvPr/>
        </p:nvSpPr>
        <p:spPr>
          <a:xfrm>
            <a:off x="1219200" y="990600"/>
            <a:ext cx="6629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Whom did Moses ask if he could go back to Egypt? (4:18)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Jethro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His father-in-law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3190552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79FF16-AD2E-4CDC-BC97-1F9C1FB0D4B7}"/>
              </a:ext>
            </a:extLst>
          </p:cNvPr>
          <p:cNvSpPr/>
          <p:nvPr/>
        </p:nvSpPr>
        <p:spPr>
          <a:xfrm>
            <a:off x="1219200" y="990600"/>
            <a:ext cx="6629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Whom did Moses ask if he could go back to Egypt? (4:18)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Jethro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His father-in-law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6282875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CC8AF8-309D-4C3A-B574-76D83B05D45A}"/>
              </a:ext>
            </a:extLst>
          </p:cNvPr>
          <p:cNvSpPr/>
          <p:nvPr/>
        </p:nvSpPr>
        <p:spPr>
          <a:xfrm>
            <a:off x="990600" y="762000"/>
            <a:ext cx="6858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Jethro say when Moses asked to return to Egypt? (4:18)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“Go, and I wish you well.”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“Go, and take gifts to Pharaoh.”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“Go, but leave your family here.” </a:t>
            </a:r>
          </a:p>
        </p:txBody>
      </p:sp>
    </p:spTree>
    <p:extLst>
      <p:ext uri="{BB962C8B-B14F-4D97-AF65-F5344CB8AC3E}">
        <p14:creationId xmlns:p14="http://schemas.microsoft.com/office/powerpoint/2010/main" val="10796643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CC8AF8-309D-4C3A-B574-76D83B05D45A}"/>
              </a:ext>
            </a:extLst>
          </p:cNvPr>
          <p:cNvSpPr/>
          <p:nvPr/>
        </p:nvSpPr>
        <p:spPr>
          <a:xfrm>
            <a:off x="990600" y="762000"/>
            <a:ext cx="6858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Jethro say when Moses asked to return to Egypt? (4:18)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“Go, and I wish you well.”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“Go, and take gifts to Pharaoh.”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“Go, but leave your family here.” </a:t>
            </a:r>
          </a:p>
        </p:txBody>
      </p:sp>
    </p:spTree>
    <p:extLst>
      <p:ext uri="{BB962C8B-B14F-4D97-AF65-F5344CB8AC3E}">
        <p14:creationId xmlns:p14="http://schemas.microsoft.com/office/powerpoint/2010/main" val="30846788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B1C294-5A57-4023-9154-E47BE632AD11}"/>
              </a:ext>
            </a:extLst>
          </p:cNvPr>
          <p:cNvSpPr/>
          <p:nvPr/>
        </p:nvSpPr>
        <p:spPr>
          <a:xfrm>
            <a:off x="914400" y="685800"/>
            <a:ext cx="7315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news did God give to Moses in Midian? (4:19)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“Don’t worry. Pharaoh can’t hurt you.”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“All those who wanted to kill you are dead.”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“All the men who wanted to kill you have left Egypt.”</a:t>
            </a:r>
          </a:p>
        </p:txBody>
      </p:sp>
    </p:spTree>
    <p:extLst>
      <p:ext uri="{BB962C8B-B14F-4D97-AF65-F5344CB8AC3E}">
        <p14:creationId xmlns:p14="http://schemas.microsoft.com/office/powerpoint/2010/main" val="26798684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B1C294-5A57-4023-9154-E47BE632AD11}"/>
              </a:ext>
            </a:extLst>
          </p:cNvPr>
          <p:cNvSpPr/>
          <p:nvPr/>
        </p:nvSpPr>
        <p:spPr>
          <a:xfrm>
            <a:off x="914400" y="685800"/>
            <a:ext cx="7315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news did God give to Moses in Midian? (4:19)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“Don’t worry. Pharaoh can’t hurt you.”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“All those who wanted to kill you are dead.”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“All the men who wanted to kill you have left Egypt.”</a:t>
            </a:r>
          </a:p>
        </p:txBody>
      </p:sp>
    </p:spTree>
    <p:extLst>
      <p:ext uri="{BB962C8B-B14F-4D97-AF65-F5344CB8AC3E}">
        <p14:creationId xmlns:p14="http://schemas.microsoft.com/office/powerpoint/2010/main" val="24181182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376ED6-0527-44C6-811A-E5C856CD0D3B}"/>
              </a:ext>
            </a:extLst>
          </p:cNvPr>
          <p:cNvSpPr/>
          <p:nvPr/>
        </p:nvSpPr>
        <p:spPr>
          <a:xfrm>
            <a:off x="1143000" y="920621"/>
            <a:ext cx="6705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Whom did Moses and Aaron gather together in Egypt? (4:29)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Pharaoh and his officials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Egyptian army generals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Israelite elders </a:t>
            </a:r>
          </a:p>
        </p:txBody>
      </p:sp>
    </p:spTree>
    <p:extLst>
      <p:ext uri="{BB962C8B-B14F-4D97-AF65-F5344CB8AC3E}">
        <p14:creationId xmlns:p14="http://schemas.microsoft.com/office/powerpoint/2010/main" val="36606542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376ED6-0527-44C6-811A-E5C856CD0D3B}"/>
              </a:ext>
            </a:extLst>
          </p:cNvPr>
          <p:cNvSpPr/>
          <p:nvPr/>
        </p:nvSpPr>
        <p:spPr>
          <a:xfrm>
            <a:off x="1143000" y="920621"/>
            <a:ext cx="6705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Whom did Moses and Aaron gather together in Egypt? (4:29)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Pharaoh and his officials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Egyptian army generals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Israelite elders </a:t>
            </a:r>
          </a:p>
        </p:txBody>
      </p:sp>
    </p:spTree>
    <p:extLst>
      <p:ext uri="{BB962C8B-B14F-4D97-AF65-F5344CB8AC3E}">
        <p14:creationId xmlns:p14="http://schemas.microsoft.com/office/powerpoint/2010/main" val="424991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62C9E01-0BAA-43CB-91DE-07DE13D2EC57}"/>
              </a:ext>
            </a:extLst>
          </p:cNvPr>
          <p:cNvSpPr/>
          <p:nvPr/>
        </p:nvSpPr>
        <p:spPr>
          <a:xfrm>
            <a:off x="1295400" y="990600"/>
            <a:ext cx="64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Lord tell Moses to throw on the ground? (4:2-3)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His robe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His staff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His sandals</a:t>
            </a:r>
          </a:p>
        </p:txBody>
      </p:sp>
    </p:spTree>
    <p:extLst>
      <p:ext uri="{BB962C8B-B14F-4D97-AF65-F5344CB8AC3E}">
        <p14:creationId xmlns:p14="http://schemas.microsoft.com/office/powerpoint/2010/main" val="17912836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4064B0F-187D-4180-90A0-5B83E24DAA06}"/>
              </a:ext>
            </a:extLst>
          </p:cNvPr>
          <p:cNvSpPr/>
          <p:nvPr/>
        </p:nvSpPr>
        <p:spPr>
          <a:xfrm>
            <a:off x="990600" y="612844"/>
            <a:ext cx="7086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did the people believe? (4:30-31)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people heard the words of the Lord and saw His signs performed.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voice from heaven spoke to them.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 </a:t>
            </a:r>
          </a:p>
        </p:txBody>
      </p:sp>
    </p:spTree>
    <p:extLst>
      <p:ext uri="{BB962C8B-B14F-4D97-AF65-F5344CB8AC3E}">
        <p14:creationId xmlns:p14="http://schemas.microsoft.com/office/powerpoint/2010/main" val="37134503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4064B0F-187D-4180-90A0-5B83E24DAA06}"/>
              </a:ext>
            </a:extLst>
          </p:cNvPr>
          <p:cNvSpPr/>
          <p:nvPr/>
        </p:nvSpPr>
        <p:spPr>
          <a:xfrm>
            <a:off x="990600" y="612844"/>
            <a:ext cx="7086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did the people believe? (4:30-31)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people heard the words of the Lord and saw His signs performed.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voice from heaven spoke to them.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 </a:t>
            </a:r>
          </a:p>
        </p:txBody>
      </p:sp>
    </p:spTree>
    <p:extLst>
      <p:ext uri="{BB962C8B-B14F-4D97-AF65-F5344CB8AC3E}">
        <p14:creationId xmlns:p14="http://schemas.microsoft.com/office/powerpoint/2010/main" val="12908204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BBBBC9-EF8D-4B0A-A59C-8BD29BBA0174}"/>
              </a:ext>
            </a:extLst>
          </p:cNvPr>
          <p:cNvSpPr/>
          <p:nvPr/>
        </p:nvSpPr>
        <p:spPr>
          <a:xfrm>
            <a:off x="1066800" y="990600"/>
            <a:ext cx="7010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elders find out about the Lord? (4:31)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That He was concerned about them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That He had seen their misery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19110830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BBBBC9-EF8D-4B0A-A59C-8BD29BBA0174}"/>
              </a:ext>
            </a:extLst>
          </p:cNvPr>
          <p:cNvSpPr/>
          <p:nvPr/>
        </p:nvSpPr>
        <p:spPr>
          <a:xfrm>
            <a:off x="1066800" y="990600"/>
            <a:ext cx="7010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elders find out about the Lord? (4:31)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That He was concerned about them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That He had seen their misery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7038805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5C3728-686B-4CCC-9025-A8022AC3894E}"/>
              </a:ext>
            </a:extLst>
          </p:cNvPr>
          <p:cNvSpPr/>
          <p:nvPr/>
        </p:nvSpPr>
        <p:spPr>
          <a:xfrm>
            <a:off x="952500" y="920621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elders do when they heard that the Lord was concerned about them? (4:31)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They bowed down and worshiped.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started shouting for joy.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2410222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5C3728-686B-4CCC-9025-A8022AC3894E}"/>
              </a:ext>
            </a:extLst>
          </p:cNvPr>
          <p:cNvSpPr/>
          <p:nvPr/>
        </p:nvSpPr>
        <p:spPr>
          <a:xfrm>
            <a:off x="952500" y="920621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elders do when they heard that the Lord was concerned about them? (4:31)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They bowed down and worshiped.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started shouting for joy.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606845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9A311A-D7D7-4CF1-9D10-EDC288F47D83}"/>
              </a:ext>
            </a:extLst>
          </p:cNvPr>
          <p:cNvSpPr/>
          <p:nvPr/>
        </p:nvSpPr>
        <p:spPr>
          <a:xfrm>
            <a:off x="685800" y="609600"/>
            <a:ext cx="8001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the first sign the Lord gave Moses to show the Israelites? (4:2-4)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His staff turned into a snake, then back into a staff.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His hand turned into a snake, then back into a staff.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became blind and then could see.</a:t>
            </a:r>
          </a:p>
        </p:txBody>
      </p:sp>
    </p:spTree>
    <p:extLst>
      <p:ext uri="{BB962C8B-B14F-4D97-AF65-F5344CB8AC3E}">
        <p14:creationId xmlns:p14="http://schemas.microsoft.com/office/powerpoint/2010/main" val="3910427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9A311A-D7D7-4CF1-9D10-EDC288F47D83}"/>
              </a:ext>
            </a:extLst>
          </p:cNvPr>
          <p:cNvSpPr/>
          <p:nvPr/>
        </p:nvSpPr>
        <p:spPr>
          <a:xfrm>
            <a:off x="685800" y="609600"/>
            <a:ext cx="8001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the first sign the Lord gave Moses to show the Israelites? (4:2-4)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His staff turned into a snake, then back into a staff.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His hand turned into a snake, then back into a staff.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became blind and then could see.</a:t>
            </a:r>
          </a:p>
        </p:txBody>
      </p:sp>
    </p:spTree>
    <p:extLst>
      <p:ext uri="{BB962C8B-B14F-4D97-AF65-F5344CB8AC3E}">
        <p14:creationId xmlns:p14="http://schemas.microsoft.com/office/powerpoint/2010/main" val="3477029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FD77476-43F9-45DC-A091-6D9D0214161C}"/>
              </a:ext>
            </a:extLst>
          </p:cNvPr>
          <p:cNvSpPr/>
          <p:nvPr/>
        </p:nvSpPr>
        <p:spPr>
          <a:xfrm>
            <a:off x="1066800" y="685800"/>
            <a:ext cx="6858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when Moses picked up the snake? (4:4)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It bit Moses.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It turned into an even larger snake.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It turned back into a staff. </a:t>
            </a:r>
          </a:p>
        </p:txBody>
      </p:sp>
    </p:spTree>
    <p:extLst>
      <p:ext uri="{BB962C8B-B14F-4D97-AF65-F5344CB8AC3E}">
        <p14:creationId xmlns:p14="http://schemas.microsoft.com/office/powerpoint/2010/main" val="562963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FD77476-43F9-45DC-A091-6D9D0214161C}"/>
              </a:ext>
            </a:extLst>
          </p:cNvPr>
          <p:cNvSpPr/>
          <p:nvPr/>
        </p:nvSpPr>
        <p:spPr>
          <a:xfrm>
            <a:off x="1066800" y="685800"/>
            <a:ext cx="6858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when Moses picked up the snake? (4:4)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It bit Moses.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It turned into an even larger snake.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It turned back into a staff. </a:t>
            </a:r>
          </a:p>
        </p:txBody>
      </p:sp>
    </p:spTree>
    <p:extLst>
      <p:ext uri="{BB962C8B-B14F-4D97-AF65-F5344CB8AC3E}">
        <p14:creationId xmlns:p14="http://schemas.microsoft.com/office/powerpoint/2010/main" val="2713457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84699D-D661-417B-B24E-A6AEAAE83D28}"/>
              </a:ext>
            </a:extLst>
          </p:cNvPr>
          <p:cNvSpPr/>
          <p:nvPr/>
        </p:nvSpPr>
        <p:spPr>
          <a:xfrm>
            <a:off x="609600" y="533400"/>
            <a:ext cx="7620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was the second sign the Lord gave Moses to show the Israelites? (4:6-7)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His hand fell off and then grew back again.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His hand became leprous, then became like the rest of his skin.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He became blind and then could see again.</a:t>
            </a:r>
          </a:p>
        </p:txBody>
      </p:sp>
    </p:spTree>
    <p:extLst>
      <p:ext uri="{BB962C8B-B14F-4D97-AF65-F5344CB8AC3E}">
        <p14:creationId xmlns:p14="http://schemas.microsoft.com/office/powerpoint/2010/main" val="1735944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84699D-D661-417B-B24E-A6AEAAE83D28}"/>
              </a:ext>
            </a:extLst>
          </p:cNvPr>
          <p:cNvSpPr/>
          <p:nvPr/>
        </p:nvSpPr>
        <p:spPr>
          <a:xfrm>
            <a:off x="609600" y="533400"/>
            <a:ext cx="7620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was the second sign the Lord gave Moses to show the Israelites? (4:6-7)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His hand fell off and then grew back again.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His hand became leprous, then became like the rest of his skin.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He became blind and then could see again.</a:t>
            </a:r>
          </a:p>
        </p:txBody>
      </p:sp>
    </p:spTree>
    <p:extLst>
      <p:ext uri="{BB962C8B-B14F-4D97-AF65-F5344CB8AC3E}">
        <p14:creationId xmlns:p14="http://schemas.microsoft.com/office/powerpoint/2010/main" val="15509406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1240</Words>
  <Application>Microsoft Office PowerPoint</Application>
  <PresentationFormat>On-screen Show (4:3)</PresentationFormat>
  <Paragraphs>172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1_Office Theme</vt:lpstr>
      <vt:lpstr>EXODUS Dig Site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17</cp:revision>
  <dcterms:created xsi:type="dcterms:W3CDTF">2016-04-16T17:22:52Z</dcterms:created>
  <dcterms:modified xsi:type="dcterms:W3CDTF">2020-05-12T16:12:51Z</dcterms:modified>
</cp:coreProperties>
</file>