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EXODUS</a:t>
            </a:r>
            <a:br>
              <a:rPr lang="en-US" sz="6000" b="1" dirty="0"/>
            </a:br>
            <a:r>
              <a:rPr lang="en-US" sz="6000" b="1" dirty="0"/>
              <a:t>Dig Site 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270F066-958A-4607-A20C-236290C9974B}"/>
              </a:ext>
            </a:extLst>
          </p:cNvPr>
          <p:cNvSpPr/>
          <p:nvPr/>
        </p:nvSpPr>
        <p:spPr>
          <a:xfrm>
            <a:off x="838200" y="685800"/>
            <a:ext cx="73533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the Lord tell Moses and Aaron to do when Pharaoh asked them to perform a miracle? (7:9)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Strike Moses’ hand, which would make it leprous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Tell the water of the Nile River to turn into blood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Throw down Aaron’s staff, which would become a snake </a:t>
            </a:r>
          </a:p>
        </p:txBody>
      </p:sp>
    </p:spTree>
    <p:extLst>
      <p:ext uri="{BB962C8B-B14F-4D97-AF65-F5344CB8AC3E}">
        <p14:creationId xmlns:p14="http://schemas.microsoft.com/office/powerpoint/2010/main" val="1671344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270F066-958A-4607-A20C-236290C9974B}"/>
              </a:ext>
            </a:extLst>
          </p:cNvPr>
          <p:cNvSpPr/>
          <p:nvPr/>
        </p:nvSpPr>
        <p:spPr>
          <a:xfrm>
            <a:off x="838200" y="685800"/>
            <a:ext cx="73533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the Lord tell Moses and Aaron to do when Pharaoh asked them to perform a miracle? (7:9)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Strike Moses’ hand, which would make it leprous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Tell the water of the Nile River to turn into blood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Throw down Aaron’s staff, which would become a snake </a:t>
            </a:r>
          </a:p>
        </p:txBody>
      </p:sp>
    </p:spTree>
    <p:extLst>
      <p:ext uri="{BB962C8B-B14F-4D97-AF65-F5344CB8AC3E}">
        <p14:creationId xmlns:p14="http://schemas.microsoft.com/office/powerpoint/2010/main" val="1656257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D1C61CC-9271-443A-9ED0-60423A72BD4D}"/>
              </a:ext>
            </a:extLst>
          </p:cNvPr>
          <p:cNvSpPr/>
          <p:nvPr/>
        </p:nvSpPr>
        <p:spPr>
          <a:xfrm>
            <a:off x="990600" y="762000"/>
            <a:ext cx="7162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magicians also do that Moses and Aaron did? (7:11-12)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They used their secret arts to turn their staffs into snakes.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turned their hands leprous.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502984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D1C61CC-9271-443A-9ED0-60423A72BD4D}"/>
              </a:ext>
            </a:extLst>
          </p:cNvPr>
          <p:cNvSpPr/>
          <p:nvPr/>
        </p:nvSpPr>
        <p:spPr>
          <a:xfrm>
            <a:off x="990600" y="762000"/>
            <a:ext cx="7162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magicians also do that Moses and Aaron did? (7:11-12)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They used their secret arts to turn their staffs into snakes.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turned their hands leprous.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725453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3BED30F-B627-4747-8557-E1BB2F9C48D7}"/>
              </a:ext>
            </a:extLst>
          </p:cNvPr>
          <p:cNvSpPr/>
          <p:nvPr/>
        </p:nvSpPr>
        <p:spPr>
          <a:xfrm>
            <a:off x="1066800" y="1143000"/>
            <a:ext cx="6781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Aaron’s staff do to the magicians’ staffs? (7:12)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Turned them to stone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Swallowed them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Nothing</a:t>
            </a:r>
          </a:p>
        </p:txBody>
      </p:sp>
    </p:spTree>
    <p:extLst>
      <p:ext uri="{BB962C8B-B14F-4D97-AF65-F5344CB8AC3E}">
        <p14:creationId xmlns:p14="http://schemas.microsoft.com/office/powerpoint/2010/main" val="181178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3BED30F-B627-4747-8557-E1BB2F9C48D7}"/>
              </a:ext>
            </a:extLst>
          </p:cNvPr>
          <p:cNvSpPr/>
          <p:nvPr/>
        </p:nvSpPr>
        <p:spPr>
          <a:xfrm>
            <a:off x="1066800" y="1143000"/>
            <a:ext cx="6781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Aaron’s staff do to the magicians’ staffs? (7:12)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Turned them to stone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Swallowed them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Nothing</a:t>
            </a:r>
          </a:p>
        </p:txBody>
      </p:sp>
    </p:spTree>
    <p:extLst>
      <p:ext uri="{BB962C8B-B14F-4D97-AF65-F5344CB8AC3E}">
        <p14:creationId xmlns:p14="http://schemas.microsoft.com/office/powerpoint/2010/main" val="33856016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21A63D4-3C49-4D58-AB22-DF701B4CF9BC}"/>
              </a:ext>
            </a:extLst>
          </p:cNvPr>
          <p:cNvSpPr/>
          <p:nvPr/>
        </p:nvSpPr>
        <p:spPr>
          <a:xfrm>
            <a:off x="914400" y="914400"/>
            <a:ext cx="7086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did Pharaoh feel at the end of the first miracle? (7:13)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His heart became hard.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He would not listen to Moses and Aaron.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364849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21A63D4-3C49-4D58-AB22-DF701B4CF9BC}"/>
              </a:ext>
            </a:extLst>
          </p:cNvPr>
          <p:cNvSpPr/>
          <p:nvPr/>
        </p:nvSpPr>
        <p:spPr>
          <a:xfrm>
            <a:off x="914400" y="914400"/>
            <a:ext cx="7086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did Pharaoh feel at the end of the first miracle? (7:13)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His heart became hard.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He would not listen to Moses and Aaron.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745335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FA7B806-EF6F-4B8E-9A94-5E6B97350CE1}"/>
              </a:ext>
            </a:extLst>
          </p:cNvPr>
          <p:cNvSpPr/>
          <p:nvPr/>
        </p:nvSpPr>
        <p:spPr>
          <a:xfrm>
            <a:off x="1066800" y="920621"/>
            <a:ext cx="7010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Lord say about Pharaoh? (7:14)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“Pharaoh’s heart is unyielding.”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“He refuses to let the people go.”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40429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FA7B806-EF6F-4B8E-9A94-5E6B97350CE1}"/>
              </a:ext>
            </a:extLst>
          </p:cNvPr>
          <p:cNvSpPr/>
          <p:nvPr/>
        </p:nvSpPr>
        <p:spPr>
          <a:xfrm>
            <a:off x="1066800" y="920621"/>
            <a:ext cx="7010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Lord say about Pharaoh? (7:14)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“Pharaoh’s heart is unyielding.”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“He refuses to let the people go.”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005142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401D4E-9021-4CFA-A2D1-99CB20DB73D0}"/>
              </a:ext>
            </a:extLst>
          </p:cNvPr>
          <p:cNvSpPr/>
          <p:nvPr/>
        </p:nvSpPr>
        <p:spPr>
          <a:xfrm>
            <a:off x="914400" y="685800"/>
            <a:ext cx="7467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Moses to tell Pharaoh? (6:28-29)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That he would no longer speak to Pharaoh about the Lord</a:t>
            </a:r>
          </a:p>
          <a:p>
            <a:pPr marL="742950" indent="-742950">
              <a:buAutoNum type="arabicPeriod"/>
            </a:pPr>
            <a:r>
              <a:rPr lang="en-US" sz="4000" b="1" dirty="0"/>
              <a:t>Everything the Lord told him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That he and Aaron were leaving Egypt</a:t>
            </a:r>
          </a:p>
        </p:txBody>
      </p:sp>
    </p:spTree>
    <p:extLst>
      <p:ext uri="{BB962C8B-B14F-4D97-AF65-F5344CB8AC3E}">
        <p14:creationId xmlns:p14="http://schemas.microsoft.com/office/powerpoint/2010/main" val="17074309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FB5086-7270-4674-B3EB-284957298E02}"/>
              </a:ext>
            </a:extLst>
          </p:cNvPr>
          <p:cNvSpPr/>
          <p:nvPr/>
        </p:nvSpPr>
        <p:spPr>
          <a:xfrm>
            <a:off x="1143000" y="1066800"/>
            <a:ext cx="6629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Where did the Lord tell Moses to go to meet Pharaoh? (7:15)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Nile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palace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temple</a:t>
            </a:r>
          </a:p>
        </p:txBody>
      </p:sp>
    </p:spTree>
    <p:extLst>
      <p:ext uri="{BB962C8B-B14F-4D97-AF65-F5344CB8AC3E}">
        <p14:creationId xmlns:p14="http://schemas.microsoft.com/office/powerpoint/2010/main" val="40067463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FB5086-7270-4674-B3EB-284957298E02}"/>
              </a:ext>
            </a:extLst>
          </p:cNvPr>
          <p:cNvSpPr/>
          <p:nvPr/>
        </p:nvSpPr>
        <p:spPr>
          <a:xfrm>
            <a:off x="1143000" y="1066800"/>
            <a:ext cx="6629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Where did the Lord tell Moses to go to meet Pharaoh? (7:15)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 Nile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palace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temple</a:t>
            </a:r>
          </a:p>
        </p:txBody>
      </p:sp>
    </p:spTree>
    <p:extLst>
      <p:ext uri="{BB962C8B-B14F-4D97-AF65-F5344CB8AC3E}">
        <p14:creationId xmlns:p14="http://schemas.microsoft.com/office/powerpoint/2010/main" val="35325991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DFEEFD-628B-419E-B5DA-7E17C44D259C}"/>
              </a:ext>
            </a:extLst>
          </p:cNvPr>
          <p:cNvSpPr/>
          <p:nvPr/>
        </p:nvSpPr>
        <p:spPr>
          <a:xfrm>
            <a:off x="990600" y="762000"/>
            <a:ext cx="7391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message from the Lord was Moses to give Pharaoh at the Nile River? (7:16)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“Free my people.”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“Let my people go, so that they may worship me in the wilderness.”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“Let my people have a week to rest from their hard labor.”</a:t>
            </a:r>
          </a:p>
        </p:txBody>
      </p:sp>
    </p:spTree>
    <p:extLst>
      <p:ext uri="{BB962C8B-B14F-4D97-AF65-F5344CB8AC3E}">
        <p14:creationId xmlns:p14="http://schemas.microsoft.com/office/powerpoint/2010/main" val="34300449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DFEEFD-628B-419E-B5DA-7E17C44D259C}"/>
              </a:ext>
            </a:extLst>
          </p:cNvPr>
          <p:cNvSpPr/>
          <p:nvPr/>
        </p:nvSpPr>
        <p:spPr>
          <a:xfrm>
            <a:off x="990600" y="762000"/>
            <a:ext cx="7391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message from the Lord was Moses to give Pharaoh at the Nile River? (7:16)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“Free my people.”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“Let my people go, so that they may worship me in the wilderness.”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“Let my people have a week to rest from their hard labor.”</a:t>
            </a:r>
          </a:p>
        </p:txBody>
      </p:sp>
    </p:spTree>
    <p:extLst>
      <p:ext uri="{BB962C8B-B14F-4D97-AF65-F5344CB8AC3E}">
        <p14:creationId xmlns:p14="http://schemas.microsoft.com/office/powerpoint/2010/main" val="9657622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1BA5A9-5C3B-4F7E-BAB6-6ECF6510A70F}"/>
              </a:ext>
            </a:extLst>
          </p:cNvPr>
          <p:cNvSpPr/>
          <p:nvPr/>
        </p:nvSpPr>
        <p:spPr>
          <a:xfrm>
            <a:off x="838200" y="609600"/>
            <a:ext cx="7467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would happen when God turned water of the Nile into blood? (7:17-18)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fish would die.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Nile would stink and Egyptians would not be able to drink its water.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8626767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1BA5A9-5C3B-4F7E-BAB6-6ECF6510A70F}"/>
              </a:ext>
            </a:extLst>
          </p:cNvPr>
          <p:cNvSpPr/>
          <p:nvPr/>
        </p:nvSpPr>
        <p:spPr>
          <a:xfrm>
            <a:off x="838200" y="609600"/>
            <a:ext cx="7467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would happen when God turned water of the Nile into blood? (7:17-18)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fish would die.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Nile would stink and Egyptians would not be able to drink its water.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3383099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207B92D-2ABB-4E89-B023-C60205AF40DD}"/>
              </a:ext>
            </a:extLst>
          </p:cNvPr>
          <p:cNvSpPr/>
          <p:nvPr/>
        </p:nvSpPr>
        <p:spPr>
          <a:xfrm>
            <a:off x="914400" y="990600"/>
            <a:ext cx="7162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In what other places would the water be turned to blood? (7:19)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Vessels of wood and stone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Canaan and Midian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0762638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207B92D-2ABB-4E89-B023-C60205AF40DD}"/>
              </a:ext>
            </a:extLst>
          </p:cNvPr>
          <p:cNvSpPr/>
          <p:nvPr/>
        </p:nvSpPr>
        <p:spPr>
          <a:xfrm>
            <a:off x="914400" y="990600"/>
            <a:ext cx="7162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In what other places would the water be turned to blood? (7:19)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Vessels of wood and stone</a:t>
            </a:r>
            <a:r>
              <a:rPr lang="en-US" sz="4000" b="1" dirty="0"/>
              <a:t>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Canaan and Midian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1224515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E52D625-A78B-4431-8C29-FE2C8E4F1693}"/>
              </a:ext>
            </a:extLst>
          </p:cNvPr>
          <p:cNvSpPr/>
          <p:nvPr/>
        </p:nvSpPr>
        <p:spPr>
          <a:xfrm>
            <a:off x="914400" y="914400"/>
            <a:ext cx="7391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“He” do in the presence of Pharaoh and his officials? (7:20)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He poured water into the Nile.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He raised his staff and struck the water of the Nile.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33318798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E52D625-A78B-4431-8C29-FE2C8E4F1693}"/>
              </a:ext>
            </a:extLst>
          </p:cNvPr>
          <p:cNvSpPr/>
          <p:nvPr/>
        </p:nvSpPr>
        <p:spPr>
          <a:xfrm>
            <a:off x="914400" y="914400"/>
            <a:ext cx="7391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“He” do in the presence of Pharaoh and his officials? (7:20)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He poured water into the Nile.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He raised his staff and struck the water of the Nile.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4226059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401D4E-9021-4CFA-A2D1-99CB20DB73D0}"/>
              </a:ext>
            </a:extLst>
          </p:cNvPr>
          <p:cNvSpPr/>
          <p:nvPr/>
        </p:nvSpPr>
        <p:spPr>
          <a:xfrm>
            <a:off x="914400" y="685800"/>
            <a:ext cx="7467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Moses to tell Pharaoh? (6:28-29)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That he would no longer speak to Pharaoh about the Lord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Everything the Lord told him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That he and Aaron were leaving Egypt</a:t>
            </a:r>
          </a:p>
        </p:txBody>
      </p:sp>
    </p:spTree>
    <p:extLst>
      <p:ext uri="{BB962C8B-B14F-4D97-AF65-F5344CB8AC3E}">
        <p14:creationId xmlns:p14="http://schemas.microsoft.com/office/powerpoint/2010/main" val="27613641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E3CD8B-8B93-4D17-99DB-9DA679EE33A2}"/>
              </a:ext>
            </a:extLst>
          </p:cNvPr>
          <p:cNvSpPr/>
          <p:nvPr/>
        </p:nvSpPr>
        <p:spPr>
          <a:xfrm>
            <a:off x="952500" y="838200"/>
            <a:ext cx="7239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Why was Pharaoh’s heart hardened again? (7:22)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magicians could not do the same things.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“magicians did the same things by their secret arts.”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9321284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E3CD8B-8B93-4D17-99DB-9DA679EE33A2}"/>
              </a:ext>
            </a:extLst>
          </p:cNvPr>
          <p:cNvSpPr/>
          <p:nvPr/>
        </p:nvSpPr>
        <p:spPr>
          <a:xfrm>
            <a:off x="952500" y="838200"/>
            <a:ext cx="7239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Why was Pharaoh’s heart hardened again? (7:22)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magicians could not do the same things.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 “magicians did the same things by their secret arts.”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4036999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103E89A-1B53-451B-91A7-301F34772DCD}"/>
              </a:ext>
            </a:extLst>
          </p:cNvPr>
          <p:cNvSpPr/>
          <p:nvPr/>
        </p:nvSpPr>
        <p:spPr>
          <a:xfrm>
            <a:off x="1219200" y="1143000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Where did Pharaoh go after this? (7:23)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To the city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To the temple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To his palace</a:t>
            </a:r>
          </a:p>
        </p:txBody>
      </p:sp>
    </p:spTree>
    <p:extLst>
      <p:ext uri="{BB962C8B-B14F-4D97-AF65-F5344CB8AC3E}">
        <p14:creationId xmlns:p14="http://schemas.microsoft.com/office/powerpoint/2010/main" val="34687062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103E89A-1B53-451B-91A7-301F34772DCD}"/>
              </a:ext>
            </a:extLst>
          </p:cNvPr>
          <p:cNvSpPr/>
          <p:nvPr/>
        </p:nvSpPr>
        <p:spPr>
          <a:xfrm>
            <a:off x="1219200" y="1143000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Where did Pharaoh go after this? (7:23)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To the city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To the temple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To his palace</a:t>
            </a:r>
          </a:p>
        </p:txBody>
      </p:sp>
    </p:spTree>
    <p:extLst>
      <p:ext uri="{BB962C8B-B14F-4D97-AF65-F5344CB8AC3E}">
        <p14:creationId xmlns:p14="http://schemas.microsoft.com/office/powerpoint/2010/main" val="25035733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C17581B-6622-4BA8-9E49-BD5D98DFA479}"/>
              </a:ext>
            </a:extLst>
          </p:cNvPr>
          <p:cNvSpPr/>
          <p:nvPr/>
        </p:nvSpPr>
        <p:spPr>
          <a:xfrm>
            <a:off x="1066800" y="685800"/>
            <a:ext cx="7239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Egyptians do because the Nile was turned to blood? (7:24)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They dug along the Nile to get drinking water.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had to find another river.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41922670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C17581B-6622-4BA8-9E49-BD5D98DFA479}"/>
              </a:ext>
            </a:extLst>
          </p:cNvPr>
          <p:cNvSpPr/>
          <p:nvPr/>
        </p:nvSpPr>
        <p:spPr>
          <a:xfrm>
            <a:off x="1066800" y="685800"/>
            <a:ext cx="7239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Egyptians do because the Nile was turned to blood? (7:24)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They dug along the Nile to get drinking water.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had to find another river.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724265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BC47D5A-1E8F-40F8-8EF3-7ABD164EB864}"/>
              </a:ext>
            </a:extLst>
          </p:cNvPr>
          <p:cNvSpPr/>
          <p:nvPr/>
        </p:nvSpPr>
        <p:spPr>
          <a:xfrm>
            <a:off x="838200" y="685800"/>
            <a:ext cx="7391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Moses say when the Lord asked him to speak to Pharaoh? (6:30)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“Since I speak with faltering lips, why would Pharaoh listen to me?”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“Pharaoh didn’t listen to me the first time.”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“Pharaoh does not like me.” </a:t>
            </a:r>
          </a:p>
        </p:txBody>
      </p:sp>
    </p:spTree>
    <p:extLst>
      <p:ext uri="{BB962C8B-B14F-4D97-AF65-F5344CB8AC3E}">
        <p14:creationId xmlns:p14="http://schemas.microsoft.com/office/powerpoint/2010/main" val="1705469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BC47D5A-1E8F-40F8-8EF3-7ABD164EB864}"/>
              </a:ext>
            </a:extLst>
          </p:cNvPr>
          <p:cNvSpPr/>
          <p:nvPr/>
        </p:nvSpPr>
        <p:spPr>
          <a:xfrm>
            <a:off x="838200" y="685800"/>
            <a:ext cx="7391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Moses say when the Lord asked him to speak to Pharaoh? (6:30)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“Since I speak with faltering lips, why would Pharaoh listen to me?”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“Pharaoh didn’t listen to me the first time.”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“Pharaoh does not like me.” </a:t>
            </a:r>
          </a:p>
        </p:txBody>
      </p:sp>
    </p:spTree>
    <p:extLst>
      <p:ext uri="{BB962C8B-B14F-4D97-AF65-F5344CB8AC3E}">
        <p14:creationId xmlns:p14="http://schemas.microsoft.com/office/powerpoint/2010/main" val="2093361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A3BC77D-4CA6-4D05-8B72-0E9EB6185894}"/>
              </a:ext>
            </a:extLst>
          </p:cNvPr>
          <p:cNvSpPr/>
          <p:nvPr/>
        </p:nvSpPr>
        <p:spPr>
          <a:xfrm>
            <a:off x="1219200" y="1371600"/>
            <a:ext cx="6324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would be Moses’ prophet? (7:1)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Joshua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Aaron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Miriam </a:t>
            </a:r>
          </a:p>
        </p:txBody>
      </p:sp>
    </p:spTree>
    <p:extLst>
      <p:ext uri="{BB962C8B-B14F-4D97-AF65-F5344CB8AC3E}">
        <p14:creationId xmlns:p14="http://schemas.microsoft.com/office/powerpoint/2010/main" val="3755940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A3BC77D-4CA6-4D05-8B72-0E9EB6185894}"/>
              </a:ext>
            </a:extLst>
          </p:cNvPr>
          <p:cNvSpPr/>
          <p:nvPr/>
        </p:nvSpPr>
        <p:spPr>
          <a:xfrm>
            <a:off x="1219200" y="1371600"/>
            <a:ext cx="6324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would be Moses’ prophet? (7:1)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Joshua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Aaron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Miriam </a:t>
            </a:r>
          </a:p>
        </p:txBody>
      </p:sp>
    </p:spTree>
    <p:extLst>
      <p:ext uri="{BB962C8B-B14F-4D97-AF65-F5344CB8AC3E}">
        <p14:creationId xmlns:p14="http://schemas.microsoft.com/office/powerpoint/2010/main" val="4233147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8F3092-B6FF-49C9-8B87-90C00D21C9F2}"/>
              </a:ext>
            </a:extLst>
          </p:cNvPr>
          <p:cNvSpPr/>
          <p:nvPr/>
        </p:nvSpPr>
        <p:spPr>
          <a:xfrm>
            <a:off x="990600" y="1143000"/>
            <a:ext cx="7010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old was Moses when he and Aaron spoke to Pharaoh? (7:7)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50 years old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80 years old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21 years old</a:t>
            </a:r>
          </a:p>
        </p:txBody>
      </p:sp>
    </p:spTree>
    <p:extLst>
      <p:ext uri="{BB962C8B-B14F-4D97-AF65-F5344CB8AC3E}">
        <p14:creationId xmlns:p14="http://schemas.microsoft.com/office/powerpoint/2010/main" val="1183694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8F3092-B6FF-49C9-8B87-90C00D21C9F2}"/>
              </a:ext>
            </a:extLst>
          </p:cNvPr>
          <p:cNvSpPr/>
          <p:nvPr/>
        </p:nvSpPr>
        <p:spPr>
          <a:xfrm>
            <a:off x="990600" y="1143000"/>
            <a:ext cx="7010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old was Moses when he and Aaron spoke to Pharaoh? (7:7)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50 years old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80 years old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21 years old</a:t>
            </a:r>
          </a:p>
        </p:txBody>
      </p:sp>
    </p:spTree>
    <p:extLst>
      <p:ext uri="{BB962C8B-B14F-4D97-AF65-F5344CB8AC3E}">
        <p14:creationId xmlns:p14="http://schemas.microsoft.com/office/powerpoint/2010/main" val="164571684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1142</Words>
  <Application>Microsoft Office PowerPoint</Application>
  <PresentationFormat>On-screen Show (4:3)</PresentationFormat>
  <Paragraphs>172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1_Office Theme</vt:lpstr>
      <vt:lpstr>EXODUS Dig Site 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17</cp:revision>
  <dcterms:created xsi:type="dcterms:W3CDTF">2016-04-16T17:22:52Z</dcterms:created>
  <dcterms:modified xsi:type="dcterms:W3CDTF">2020-05-13T16:42:00Z</dcterms:modified>
</cp:coreProperties>
</file>