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0348F1-5A22-43B0-B875-549C3F24E45F}"/>
              </a:ext>
            </a:extLst>
          </p:cNvPr>
          <p:cNvSpPr/>
          <p:nvPr/>
        </p:nvSpPr>
        <p:spPr>
          <a:xfrm>
            <a:off x="10668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the east wind finish bringing locusts to Egypt? (10:13)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 morning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afternoon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evening</a:t>
            </a:r>
          </a:p>
        </p:txBody>
      </p:sp>
    </p:spTree>
    <p:extLst>
      <p:ext uri="{BB962C8B-B14F-4D97-AF65-F5344CB8AC3E}">
        <p14:creationId xmlns:p14="http://schemas.microsoft.com/office/powerpoint/2010/main" val="396862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0348F1-5A22-43B0-B875-549C3F24E45F}"/>
              </a:ext>
            </a:extLst>
          </p:cNvPr>
          <p:cNvSpPr/>
          <p:nvPr/>
        </p:nvSpPr>
        <p:spPr>
          <a:xfrm>
            <a:off x="10668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the east wind finish bringing locusts to Egypt? (10:13)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In the morning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afternoon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evening</a:t>
            </a:r>
          </a:p>
        </p:txBody>
      </p:sp>
    </p:spTree>
    <p:extLst>
      <p:ext uri="{BB962C8B-B14F-4D97-AF65-F5344CB8AC3E}">
        <p14:creationId xmlns:p14="http://schemas.microsoft.com/office/powerpoint/2010/main" val="375608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13D55-38D6-4D3A-9F64-F9F44C7484BC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locusts do? (10:15)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“They covered all the ground until it was black.”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devoured everything.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47636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13D55-38D6-4D3A-9F64-F9F44C7484BC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locusts do? (10:15)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“They covered all the ground until it was black.”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devoured everything.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43864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06FB3E-1C53-4994-B1F5-7716FADAC365}"/>
              </a:ext>
            </a:extLst>
          </p:cNvPr>
          <p:cNvSpPr/>
          <p:nvPr/>
        </p:nvSpPr>
        <p:spPr>
          <a:xfrm>
            <a:off x="1066800" y="9906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because of the plague of locusts? (10:15)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Nothing green was left in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427200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06FB3E-1C53-4994-B1F5-7716FADAC365}"/>
              </a:ext>
            </a:extLst>
          </p:cNvPr>
          <p:cNvSpPr/>
          <p:nvPr/>
        </p:nvSpPr>
        <p:spPr>
          <a:xfrm>
            <a:off x="1066800" y="9906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because of the plague of locusts? (10:15)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Nothing green was left in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let the Israelites go.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837366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E42626-6A7F-42C2-967B-52EFB0652264}"/>
              </a:ext>
            </a:extLst>
          </p:cNvPr>
          <p:cNvSpPr/>
          <p:nvPr/>
        </p:nvSpPr>
        <p:spPr>
          <a:xfrm>
            <a:off x="990600" y="8382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God take the locusts away? (10:19)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 changed the wind.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strong west wind carried the locusts into the Red Sea.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2322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E42626-6A7F-42C2-967B-52EFB0652264}"/>
              </a:ext>
            </a:extLst>
          </p:cNvPr>
          <p:cNvSpPr/>
          <p:nvPr/>
        </p:nvSpPr>
        <p:spPr>
          <a:xfrm>
            <a:off x="990600" y="838200"/>
            <a:ext cx="7086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God take the locusts away? (10:19)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 changed the wind.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strong west wind carried the locusts into the Red Sea.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01529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415091-912E-4980-983D-051711E06B88}"/>
              </a:ext>
            </a:extLst>
          </p:cNvPr>
          <p:cNvSpPr/>
          <p:nvPr/>
        </p:nvSpPr>
        <p:spPr>
          <a:xfrm>
            <a:off x="8382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locusts, what did God tell Moses to do? (10:21)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Stretch out his hand toward the sky, and darkness would cover the land of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Wave his staff at the sky, and clouds would cover the sun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Pray to the Lord, and a great storm would cover the land</a:t>
            </a:r>
          </a:p>
        </p:txBody>
      </p:sp>
    </p:spTree>
    <p:extLst>
      <p:ext uri="{BB962C8B-B14F-4D97-AF65-F5344CB8AC3E}">
        <p14:creationId xmlns:p14="http://schemas.microsoft.com/office/powerpoint/2010/main" val="2989498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415091-912E-4980-983D-051711E06B88}"/>
              </a:ext>
            </a:extLst>
          </p:cNvPr>
          <p:cNvSpPr/>
          <p:nvPr/>
        </p:nvSpPr>
        <p:spPr>
          <a:xfrm>
            <a:off x="8382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locusts, what did God tell Moses to do? (10:21)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Stretch out his hand toward the sky, and darkness would cover the land of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Wave his staff at the sky, and clouds would cover the sun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Pray to the Lord, and a great storm would cover the land</a:t>
            </a:r>
          </a:p>
        </p:txBody>
      </p:sp>
    </p:spTree>
    <p:extLst>
      <p:ext uri="{BB962C8B-B14F-4D97-AF65-F5344CB8AC3E}">
        <p14:creationId xmlns:p14="http://schemas.microsoft.com/office/powerpoint/2010/main" val="15574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DF47A5-2837-4E39-8025-5682BEB24790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hail, what did Moses do? (10:1)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Talked to 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Went to Pharaoh with a message from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42949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9F3470-71BA-499B-9DC1-79BA585077A4}"/>
              </a:ext>
            </a:extLst>
          </p:cNvPr>
          <p:cNvSpPr/>
          <p:nvPr/>
        </p:nvSpPr>
        <p:spPr>
          <a:xfrm>
            <a:off x="1219200" y="12192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the darkness cover Egypt? (10:22)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Three weeks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Three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Three months </a:t>
            </a:r>
          </a:p>
        </p:txBody>
      </p:sp>
    </p:spTree>
    <p:extLst>
      <p:ext uri="{BB962C8B-B14F-4D97-AF65-F5344CB8AC3E}">
        <p14:creationId xmlns:p14="http://schemas.microsoft.com/office/powerpoint/2010/main" val="2574842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9F3470-71BA-499B-9DC1-79BA585077A4}"/>
              </a:ext>
            </a:extLst>
          </p:cNvPr>
          <p:cNvSpPr/>
          <p:nvPr/>
        </p:nvSpPr>
        <p:spPr>
          <a:xfrm>
            <a:off x="1219200" y="12192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the darkness cover Egypt? (10:22)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Three weeks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Three days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Three months </a:t>
            </a:r>
          </a:p>
        </p:txBody>
      </p:sp>
    </p:spTree>
    <p:extLst>
      <p:ext uri="{BB962C8B-B14F-4D97-AF65-F5344CB8AC3E}">
        <p14:creationId xmlns:p14="http://schemas.microsoft.com/office/powerpoint/2010/main" val="2627297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35DE53-82DF-404B-BF34-A675576DEE5A}"/>
              </a:ext>
            </a:extLst>
          </p:cNvPr>
          <p:cNvSpPr/>
          <p:nvPr/>
        </p:nvSpPr>
        <p:spPr>
          <a:xfrm>
            <a:off x="11430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had light during the plague of darkness? (10:23)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8491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35DE53-82DF-404B-BF34-A675576DEE5A}"/>
              </a:ext>
            </a:extLst>
          </p:cNvPr>
          <p:cNvSpPr/>
          <p:nvPr/>
        </p:nvSpPr>
        <p:spPr>
          <a:xfrm>
            <a:off x="1143000" y="12192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had light during the plague of darkness? (10:23)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Egyptians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02407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EFBF-0779-4D72-9F76-11879C22E186}"/>
              </a:ext>
            </a:extLst>
          </p:cNvPr>
          <p:cNvSpPr/>
          <p:nvPr/>
        </p:nvSpPr>
        <p:spPr>
          <a:xfrm>
            <a:off x="876300" y="914400"/>
            <a:ext cx="7391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Pharaoh tell Moses during the plague of darkness? (10:24)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“Go, worship the Lord.”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“Even your women and children may go with you; only leave your flocks and herds behind.”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155030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EFBF-0779-4D72-9F76-11879C22E186}"/>
              </a:ext>
            </a:extLst>
          </p:cNvPr>
          <p:cNvSpPr/>
          <p:nvPr/>
        </p:nvSpPr>
        <p:spPr>
          <a:xfrm>
            <a:off x="876300" y="914400"/>
            <a:ext cx="7391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did Pharaoh tell Moses during the plague of darkness? (10:24)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“Go, worship the Lord.”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“Even your women and children may go with you; only leave your flocks and herds behind.”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40205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889439-2A93-413F-8F20-5CBFF388A910}"/>
              </a:ext>
            </a:extLst>
          </p:cNvPr>
          <p:cNvSpPr/>
          <p:nvPr/>
        </p:nvSpPr>
        <p:spPr>
          <a:xfrm>
            <a:off x="1333500" y="920621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Moses say they would need the livestock? (10:26)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For food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use some of them in worship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915263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889439-2A93-413F-8F20-5CBFF388A910}"/>
              </a:ext>
            </a:extLst>
          </p:cNvPr>
          <p:cNvSpPr/>
          <p:nvPr/>
        </p:nvSpPr>
        <p:spPr>
          <a:xfrm>
            <a:off x="1333500" y="920621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Moses say they would need the livestock? (10:26)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For food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use some of them in worship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5895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D69603-DAC4-48F2-8076-E22F407B432E}"/>
              </a:ext>
            </a:extLst>
          </p:cNvPr>
          <p:cNvSpPr/>
          <p:nvPr/>
        </p:nvSpPr>
        <p:spPr>
          <a:xfrm>
            <a:off x="9525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darkness, what did Pharaoh tell Moses to do? (10:28)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To leave and not come back until Pharaoh called for him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leave and not come back for a week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leave and never come before him again or he would die</a:t>
            </a:r>
          </a:p>
        </p:txBody>
      </p:sp>
    </p:spTree>
    <p:extLst>
      <p:ext uri="{BB962C8B-B14F-4D97-AF65-F5344CB8AC3E}">
        <p14:creationId xmlns:p14="http://schemas.microsoft.com/office/powerpoint/2010/main" val="704050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D69603-DAC4-48F2-8076-E22F407B432E}"/>
              </a:ext>
            </a:extLst>
          </p:cNvPr>
          <p:cNvSpPr/>
          <p:nvPr/>
        </p:nvSpPr>
        <p:spPr>
          <a:xfrm>
            <a:off x="9525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After the plague of darkness, what did Pharaoh tell Moses to do? (10:28)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To leave and not come back until Pharaoh called for him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To leave and not come back for a week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To leave and never come before him again or he would die</a:t>
            </a:r>
          </a:p>
        </p:txBody>
      </p:sp>
    </p:spTree>
    <p:extLst>
      <p:ext uri="{BB962C8B-B14F-4D97-AF65-F5344CB8AC3E}">
        <p14:creationId xmlns:p14="http://schemas.microsoft.com/office/powerpoint/2010/main" val="12798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DF47A5-2837-4E39-8025-5682BEB24790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plague of hail, what did Moses do? (10:1)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Talked to the Israelites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Went to Pharaoh with a message from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39543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7E1EA8-D782-4AAE-A743-6A964EF48ECE}"/>
              </a:ext>
            </a:extLst>
          </p:cNvPr>
          <p:cNvSpPr/>
          <p:nvPr/>
        </p:nvSpPr>
        <p:spPr>
          <a:xfrm>
            <a:off x="1066800" y="8382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answer did Moses give Pharaoh after the plague of darkness? (10:28)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will return.”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never appear before you again.”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appear before you in a week.” </a:t>
            </a:r>
          </a:p>
        </p:txBody>
      </p:sp>
    </p:spTree>
    <p:extLst>
      <p:ext uri="{BB962C8B-B14F-4D97-AF65-F5344CB8AC3E}">
        <p14:creationId xmlns:p14="http://schemas.microsoft.com/office/powerpoint/2010/main" val="2186669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7E1EA8-D782-4AAE-A743-6A964EF48ECE}"/>
              </a:ext>
            </a:extLst>
          </p:cNvPr>
          <p:cNvSpPr/>
          <p:nvPr/>
        </p:nvSpPr>
        <p:spPr>
          <a:xfrm>
            <a:off x="1066800" y="8382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answer did Moses give Pharaoh after the plague of darkness? (10:28)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will return.”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“I will never appear before you again.”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will appear before you in a week.” </a:t>
            </a:r>
          </a:p>
        </p:txBody>
      </p:sp>
    </p:spTree>
    <p:extLst>
      <p:ext uri="{BB962C8B-B14F-4D97-AF65-F5344CB8AC3E}">
        <p14:creationId xmlns:p14="http://schemas.microsoft.com/office/powerpoint/2010/main" val="1924957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12350B-07F0-4E92-9E2C-3FE01249F93D}"/>
              </a:ext>
            </a:extLst>
          </p:cNvPr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last plague the Lord would bring on Egypt? (11:1, 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Death of the firstborn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Hailstorms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Locusts</a:t>
            </a:r>
          </a:p>
        </p:txBody>
      </p:sp>
    </p:spTree>
    <p:extLst>
      <p:ext uri="{BB962C8B-B14F-4D97-AF65-F5344CB8AC3E}">
        <p14:creationId xmlns:p14="http://schemas.microsoft.com/office/powerpoint/2010/main" val="8954105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12350B-07F0-4E92-9E2C-3FE01249F93D}"/>
              </a:ext>
            </a:extLst>
          </p:cNvPr>
          <p:cNvSpPr/>
          <p:nvPr/>
        </p:nvSpPr>
        <p:spPr>
          <a:xfrm>
            <a:off x="1143000" y="10668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last plague the Lord would bring on Egypt? (11:1, 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Death of the firstborn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Hailstorms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Locusts</a:t>
            </a:r>
          </a:p>
        </p:txBody>
      </p:sp>
    </p:spTree>
    <p:extLst>
      <p:ext uri="{BB962C8B-B14F-4D97-AF65-F5344CB8AC3E}">
        <p14:creationId xmlns:p14="http://schemas.microsoft.com/office/powerpoint/2010/main" val="305427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A3F588-EFF6-4FFF-B664-B22E093AD133}"/>
              </a:ext>
            </a:extLst>
          </p:cNvPr>
          <p:cNvSpPr/>
          <p:nvPr/>
        </p:nvSpPr>
        <p:spPr>
          <a:xfrm>
            <a:off x="12192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would the last plague happen? (11:4-5)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At sunrise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middle of the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About midnight</a:t>
            </a:r>
          </a:p>
        </p:txBody>
      </p:sp>
    </p:spTree>
    <p:extLst>
      <p:ext uri="{BB962C8B-B14F-4D97-AF65-F5344CB8AC3E}">
        <p14:creationId xmlns:p14="http://schemas.microsoft.com/office/powerpoint/2010/main" val="64340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A3F588-EFF6-4FFF-B664-B22E093AD133}"/>
              </a:ext>
            </a:extLst>
          </p:cNvPr>
          <p:cNvSpPr/>
          <p:nvPr/>
        </p:nvSpPr>
        <p:spPr>
          <a:xfrm>
            <a:off x="1219200" y="11430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would the last plague happen? (11:4-5)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At sunrise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middle of the day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About midnight</a:t>
            </a:r>
          </a:p>
        </p:txBody>
      </p:sp>
    </p:spTree>
    <p:extLst>
      <p:ext uri="{BB962C8B-B14F-4D97-AF65-F5344CB8AC3E}">
        <p14:creationId xmlns:p14="http://schemas.microsoft.com/office/powerpoint/2010/main" val="30045526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96C669-4DA4-46AB-8C98-6752E150EC8F}"/>
              </a:ext>
            </a:extLst>
          </p:cNvPr>
          <p:cNvSpPr/>
          <p:nvPr/>
        </p:nvSpPr>
        <p:spPr>
          <a:xfrm>
            <a:off x="10287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die in the last plague? (11:5)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 firstborn son of both people and cattle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firstborn son of the officials only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firstborn of all animals only</a:t>
            </a:r>
          </a:p>
        </p:txBody>
      </p:sp>
    </p:spTree>
    <p:extLst>
      <p:ext uri="{BB962C8B-B14F-4D97-AF65-F5344CB8AC3E}">
        <p14:creationId xmlns:p14="http://schemas.microsoft.com/office/powerpoint/2010/main" val="689799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96C669-4DA4-46AB-8C98-6752E150EC8F}"/>
              </a:ext>
            </a:extLst>
          </p:cNvPr>
          <p:cNvSpPr/>
          <p:nvPr/>
        </p:nvSpPr>
        <p:spPr>
          <a:xfrm>
            <a:off x="1028700" y="7620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die in the last plague? (11:5)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 firstborn son of both people and cattle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firstborn son of the officials only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firstborn of all animals only</a:t>
            </a:r>
          </a:p>
        </p:txBody>
      </p:sp>
    </p:spTree>
    <p:extLst>
      <p:ext uri="{BB962C8B-B14F-4D97-AF65-F5344CB8AC3E}">
        <p14:creationId xmlns:p14="http://schemas.microsoft.com/office/powerpoint/2010/main" val="3074970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39CD0-E299-46B4-8DBA-D3D53CD7BCA7}"/>
              </a:ext>
            </a:extLst>
          </p:cNvPr>
          <p:cNvSpPr/>
          <p:nvPr/>
        </p:nvSpPr>
        <p:spPr>
          <a:xfrm>
            <a:off x="1143000" y="920621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would there be a loud wailing during the last plague? (11:6)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Goshen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Throughout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58254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39CD0-E299-46B4-8DBA-D3D53CD7BCA7}"/>
              </a:ext>
            </a:extLst>
          </p:cNvPr>
          <p:cNvSpPr/>
          <p:nvPr/>
        </p:nvSpPr>
        <p:spPr>
          <a:xfrm>
            <a:off x="1143000" y="920621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would there be a loud wailing during the last plague? (11:6)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Goshen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Throughout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746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555A0B-72CC-47E2-89C4-6E8863CB9C87}"/>
              </a:ext>
            </a:extLst>
          </p:cNvPr>
          <p:cNvSpPr/>
          <p:nvPr/>
        </p:nvSpPr>
        <p:spPr>
          <a:xfrm>
            <a:off x="10668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plague would cover the ground and devour what little the Egyptians had left? (10:4-5)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Locusts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404135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555A0B-72CC-47E2-89C4-6E8863CB9C87}"/>
              </a:ext>
            </a:extLst>
          </p:cNvPr>
          <p:cNvSpPr/>
          <p:nvPr/>
        </p:nvSpPr>
        <p:spPr>
          <a:xfrm>
            <a:off x="1066800" y="9906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plague would cover the ground and devour what little the Egyptians had left? (10:4-5)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Locusts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Rain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Heat</a:t>
            </a:r>
          </a:p>
        </p:txBody>
      </p:sp>
    </p:spTree>
    <p:extLst>
      <p:ext uri="{BB962C8B-B14F-4D97-AF65-F5344CB8AC3E}">
        <p14:creationId xmlns:p14="http://schemas.microsoft.com/office/powerpoint/2010/main" val="674236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9C1811-DDC4-4868-A898-A9DDA9CA1D24}"/>
              </a:ext>
            </a:extLst>
          </p:cNvPr>
          <p:cNvSpPr/>
          <p:nvPr/>
        </p:nvSpPr>
        <p:spPr>
          <a:xfrm>
            <a:off x="914400" y="914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officials tell Pharaoh when they heard about the plague of locusts? (10:7)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“Let the people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“Do you not yet realize that Egypt is ruined?”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57280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9C1811-DDC4-4868-A898-A9DDA9CA1D24}"/>
              </a:ext>
            </a:extLst>
          </p:cNvPr>
          <p:cNvSpPr/>
          <p:nvPr/>
        </p:nvSpPr>
        <p:spPr>
          <a:xfrm>
            <a:off x="914400" y="914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officials tell Pharaoh when they heard about the plague of locusts? (10:7)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“Let the people go.”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“Do you not yet realize that Egypt is ruined?”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1359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582C57-448D-428E-AB67-F7D0D04F0A0F}"/>
              </a:ext>
            </a:extLst>
          </p:cNvPr>
          <p:cNvSpPr/>
          <p:nvPr/>
        </p:nvSpPr>
        <p:spPr>
          <a:xfrm>
            <a:off x="1143000" y="8382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officials spoke to him, whom did Pharaoh say could leave? (10:11)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 Egyptian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the men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the women Israelites </a:t>
            </a:r>
          </a:p>
        </p:txBody>
      </p:sp>
    </p:spTree>
    <p:extLst>
      <p:ext uri="{BB962C8B-B14F-4D97-AF65-F5344CB8AC3E}">
        <p14:creationId xmlns:p14="http://schemas.microsoft.com/office/powerpoint/2010/main" val="1370135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582C57-448D-428E-AB67-F7D0D04F0A0F}"/>
              </a:ext>
            </a:extLst>
          </p:cNvPr>
          <p:cNvSpPr/>
          <p:nvPr/>
        </p:nvSpPr>
        <p:spPr>
          <a:xfrm>
            <a:off x="1143000" y="8382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the officials spoke to him, whom did Pharaoh say could leave? (10:11)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 Egyptian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Only the men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Only the women Israelites </a:t>
            </a:r>
          </a:p>
        </p:txBody>
      </p:sp>
    </p:spTree>
    <p:extLst>
      <p:ext uri="{BB962C8B-B14F-4D97-AF65-F5344CB8AC3E}">
        <p14:creationId xmlns:p14="http://schemas.microsoft.com/office/powerpoint/2010/main" val="13712156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1174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2020-05-14T23:20:42Z</dcterms:modified>
</cp:coreProperties>
</file>