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5/15/2020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2FD895-7F0F-495E-9B2E-0372CAA584F8}"/>
              </a:ext>
            </a:extLst>
          </p:cNvPr>
          <p:cNvSpPr/>
          <p:nvPr/>
        </p:nvSpPr>
        <p:spPr>
          <a:xfrm>
            <a:off x="1219200" y="920621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would the Lord strike down at midnight on Passover? (12:12)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Egyptians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Every firstborn of people and animals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Israelites</a:t>
            </a:r>
          </a:p>
        </p:txBody>
      </p:sp>
    </p:spTree>
    <p:extLst>
      <p:ext uri="{BB962C8B-B14F-4D97-AF65-F5344CB8AC3E}">
        <p14:creationId xmlns:p14="http://schemas.microsoft.com/office/powerpoint/2010/main" val="258159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2FD895-7F0F-495E-9B2E-0372CAA584F8}"/>
              </a:ext>
            </a:extLst>
          </p:cNvPr>
          <p:cNvSpPr/>
          <p:nvPr/>
        </p:nvSpPr>
        <p:spPr>
          <a:xfrm>
            <a:off x="1219200" y="920621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would the Lord strike down at midnight on Passover? (12:12)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Egyptians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 firstborn of people and animals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Israelites</a:t>
            </a:r>
          </a:p>
        </p:txBody>
      </p:sp>
    </p:spTree>
    <p:extLst>
      <p:ext uri="{BB962C8B-B14F-4D97-AF65-F5344CB8AC3E}">
        <p14:creationId xmlns:p14="http://schemas.microsoft.com/office/powerpoint/2010/main" val="4112847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E500AD-18E7-42ED-B5F0-CA4F411BF838}"/>
              </a:ext>
            </a:extLst>
          </p:cNvPr>
          <p:cNvSpPr/>
          <p:nvPr/>
        </p:nvSpPr>
        <p:spPr>
          <a:xfrm>
            <a:off x="990600" y="9144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to do for seven days following Passover? (12:15-16)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Eat bread without yeast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Hold a sacred assembly on the first and seventh days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90192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E500AD-18E7-42ED-B5F0-CA4F411BF838}"/>
              </a:ext>
            </a:extLst>
          </p:cNvPr>
          <p:cNvSpPr/>
          <p:nvPr/>
        </p:nvSpPr>
        <p:spPr>
          <a:xfrm>
            <a:off x="990600" y="9144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 to do for seven days following Passover? (12:15-16)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Eat bread without yeast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Hold a sacred assembly on the first and seventh days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4481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EA6780-5926-4622-A085-C3F336DD75E1}"/>
              </a:ext>
            </a:extLst>
          </p:cNvPr>
          <p:cNvSpPr/>
          <p:nvPr/>
        </p:nvSpPr>
        <p:spPr>
          <a:xfrm>
            <a:off x="1028700" y="889843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were the people to celebrate the Festival of Unleavened Bread? (12:17)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Because the Lord brought them out of Midian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Because the Lord brought them out of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Because the Lord gave them rest</a:t>
            </a:r>
          </a:p>
        </p:txBody>
      </p:sp>
    </p:spTree>
    <p:extLst>
      <p:ext uri="{BB962C8B-B14F-4D97-AF65-F5344CB8AC3E}">
        <p14:creationId xmlns:p14="http://schemas.microsoft.com/office/powerpoint/2010/main" val="4083459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EA6780-5926-4622-A085-C3F336DD75E1}"/>
              </a:ext>
            </a:extLst>
          </p:cNvPr>
          <p:cNvSpPr/>
          <p:nvPr/>
        </p:nvSpPr>
        <p:spPr>
          <a:xfrm>
            <a:off x="1028700" y="889843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Why were the people to celebrate the Festival of Unleavened Bread? (12:17)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Because the Lord brought them out of Midian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Because the Lord brought them out of Egypt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Because the Lord gave them rest</a:t>
            </a:r>
          </a:p>
        </p:txBody>
      </p:sp>
    </p:spTree>
    <p:extLst>
      <p:ext uri="{BB962C8B-B14F-4D97-AF65-F5344CB8AC3E}">
        <p14:creationId xmlns:p14="http://schemas.microsoft.com/office/powerpoint/2010/main" val="1822700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540B8B-CCA6-418B-820C-3C5571A72CF7}"/>
              </a:ext>
            </a:extLst>
          </p:cNvPr>
          <p:cNvSpPr/>
          <p:nvPr/>
        </p:nvSpPr>
        <p:spPr>
          <a:xfrm>
            <a:off x="1295400" y="1228397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Israelites to stay while the Lord went through the land? (12:22-23)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their houses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their fields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223931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540B8B-CCA6-418B-820C-3C5571A72CF7}"/>
              </a:ext>
            </a:extLst>
          </p:cNvPr>
          <p:cNvSpPr/>
          <p:nvPr/>
        </p:nvSpPr>
        <p:spPr>
          <a:xfrm>
            <a:off x="1295400" y="1228397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were the Israelites to stay while the Lord went through the land? (12:22-23)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In their houses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their fields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922423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9A12E-1058-462B-96C6-5176FF9ECF2F}"/>
              </a:ext>
            </a:extLst>
          </p:cNvPr>
          <p:cNvSpPr/>
          <p:nvPr/>
        </p:nvSpPr>
        <p:spPr>
          <a:xfrm>
            <a:off x="1066800" y="685800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happen when the Lord saw the blood on the doorframes? (12:23)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would give them a gift.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would pass over and not permit the destroyer to enter and strike them down.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would pass by on the other side of the road.</a:t>
            </a:r>
          </a:p>
        </p:txBody>
      </p:sp>
    </p:spTree>
    <p:extLst>
      <p:ext uri="{BB962C8B-B14F-4D97-AF65-F5344CB8AC3E}">
        <p14:creationId xmlns:p14="http://schemas.microsoft.com/office/powerpoint/2010/main" val="3531347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9A12E-1058-462B-96C6-5176FF9ECF2F}"/>
              </a:ext>
            </a:extLst>
          </p:cNvPr>
          <p:cNvSpPr/>
          <p:nvPr/>
        </p:nvSpPr>
        <p:spPr>
          <a:xfrm>
            <a:off x="1066800" y="685800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happen when the Lord saw the blood on the doorframes? (12:23)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He would give them a gift.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He would pass over and not permit the destroyer to enter and strike them down.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He would pass by on the other side of the road.</a:t>
            </a:r>
          </a:p>
        </p:txBody>
      </p:sp>
    </p:spTree>
    <p:extLst>
      <p:ext uri="{BB962C8B-B14F-4D97-AF65-F5344CB8AC3E}">
        <p14:creationId xmlns:p14="http://schemas.microsoft.com/office/powerpoint/2010/main" val="210753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1C6DE8-D12F-49D0-B9DF-0129204D1976}"/>
              </a:ext>
            </a:extLst>
          </p:cNvPr>
          <p:cNvSpPr/>
          <p:nvPr/>
        </p:nvSpPr>
        <p:spPr>
          <a:xfrm>
            <a:off x="9906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animal was each Israelite man to choose for his family on the 10th day of the first month? (12:3)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lamb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cow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horse </a:t>
            </a:r>
          </a:p>
        </p:txBody>
      </p:sp>
    </p:spTree>
    <p:extLst>
      <p:ext uri="{BB962C8B-B14F-4D97-AF65-F5344CB8AC3E}">
        <p14:creationId xmlns:p14="http://schemas.microsoft.com/office/powerpoint/2010/main" val="3674799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2B4928-BC80-4C96-B600-FF2934F3EF35}"/>
              </a:ext>
            </a:extLst>
          </p:cNvPr>
          <p:cNvSpPr/>
          <p:nvPr/>
        </p:nvSpPr>
        <p:spPr>
          <a:xfrm>
            <a:off x="914400" y="917912"/>
            <a:ext cx="7162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Why was there loud wailing in Egypt at midnight? (12:29-30)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“The Lord struck down all the firstborn in Egypt.”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“There was not a house without someone dead.”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16530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2B4928-BC80-4C96-B600-FF2934F3EF35}"/>
              </a:ext>
            </a:extLst>
          </p:cNvPr>
          <p:cNvSpPr/>
          <p:nvPr/>
        </p:nvSpPr>
        <p:spPr>
          <a:xfrm>
            <a:off x="914400" y="917912"/>
            <a:ext cx="7162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Why was there loud wailing in Egypt at midnight? (12:29-30)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“The Lord struck down all the firstborn in Egypt.”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“There was not a house without someone dead.”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58278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3A0DAD-6D12-4309-AF03-DD4D5D690F3D}"/>
              </a:ext>
            </a:extLst>
          </p:cNvPr>
          <p:cNvSpPr/>
          <p:nvPr/>
        </p:nvSpPr>
        <p:spPr>
          <a:xfrm>
            <a:off x="990600" y="8382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 say the night the Lord passed through Egypt? (12:31-32)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“Go, worship the Lord as you have requested.”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“Take your flocks and herds, as you have said, and go.”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543570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3A0DAD-6D12-4309-AF03-DD4D5D690F3D}"/>
              </a:ext>
            </a:extLst>
          </p:cNvPr>
          <p:cNvSpPr/>
          <p:nvPr/>
        </p:nvSpPr>
        <p:spPr>
          <a:xfrm>
            <a:off x="990600" y="8382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Pharaoh say the night the Lord passed through Egypt? (12:31-32)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“Go, worship the Lord as you have requested.”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“Take your flocks and herds, as you have said, and go.”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820153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B9E380-6196-462B-A5ED-ADD3FC31E711}"/>
              </a:ext>
            </a:extLst>
          </p:cNvPr>
          <p:cNvSpPr/>
          <p:nvPr/>
        </p:nvSpPr>
        <p:spPr>
          <a:xfrm>
            <a:off x="10668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carry with them as they left Egypt? (12:34)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Seeds and plants for their new gardens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Beds and tables for their new homes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Dough without yeast in kneading troughs</a:t>
            </a:r>
          </a:p>
        </p:txBody>
      </p:sp>
    </p:spTree>
    <p:extLst>
      <p:ext uri="{BB962C8B-B14F-4D97-AF65-F5344CB8AC3E}">
        <p14:creationId xmlns:p14="http://schemas.microsoft.com/office/powerpoint/2010/main" val="1797438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B9E380-6196-462B-A5ED-ADD3FC31E711}"/>
              </a:ext>
            </a:extLst>
          </p:cNvPr>
          <p:cNvSpPr/>
          <p:nvPr/>
        </p:nvSpPr>
        <p:spPr>
          <a:xfrm>
            <a:off x="1066800" y="889843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Israelites carry with them as they left Egypt? (12:34)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Seeds and plants for their new gardens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Beds and tables for their new homes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Dough without yeast in kneading troughs</a:t>
            </a:r>
          </a:p>
        </p:txBody>
      </p:sp>
    </p:spTree>
    <p:extLst>
      <p:ext uri="{BB962C8B-B14F-4D97-AF65-F5344CB8AC3E}">
        <p14:creationId xmlns:p14="http://schemas.microsoft.com/office/powerpoint/2010/main" val="3561472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8E0AEA-4B57-452D-9F4F-63EB6DC73C44}"/>
              </a:ext>
            </a:extLst>
          </p:cNvPr>
          <p:cNvSpPr/>
          <p:nvPr/>
        </p:nvSpPr>
        <p:spPr>
          <a:xfrm>
            <a:off x="1143000" y="10668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take from the Egyptians? (12:35-36)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Silver, gold and clothing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Cattle, sheep and goats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Seeds, plants and tools</a:t>
            </a:r>
          </a:p>
        </p:txBody>
      </p:sp>
    </p:spTree>
    <p:extLst>
      <p:ext uri="{BB962C8B-B14F-4D97-AF65-F5344CB8AC3E}">
        <p14:creationId xmlns:p14="http://schemas.microsoft.com/office/powerpoint/2010/main" val="3360070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8E0AEA-4B57-452D-9F4F-63EB6DC73C44}"/>
              </a:ext>
            </a:extLst>
          </p:cNvPr>
          <p:cNvSpPr/>
          <p:nvPr/>
        </p:nvSpPr>
        <p:spPr>
          <a:xfrm>
            <a:off x="1143000" y="10668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Israelites take from the Egyptians? (12:35-36)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Silver, gold and clothing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Cattle, sheep and goats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Seeds, plants and tools</a:t>
            </a:r>
          </a:p>
        </p:txBody>
      </p:sp>
    </p:spTree>
    <p:extLst>
      <p:ext uri="{BB962C8B-B14F-4D97-AF65-F5344CB8AC3E}">
        <p14:creationId xmlns:p14="http://schemas.microsoft.com/office/powerpoint/2010/main" val="14728228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C876AD-FE12-425C-B890-2D103B2D2FCE}"/>
              </a:ext>
            </a:extLst>
          </p:cNvPr>
          <p:cNvSpPr/>
          <p:nvPr/>
        </p:nvSpPr>
        <p:spPr>
          <a:xfrm>
            <a:off x="9906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How many people left Egypt? (12:37-38) 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60,000 Israelite men </a:t>
            </a:r>
          </a:p>
          <a:p>
            <a:pPr marL="742950" indent="-742950">
              <a:buAutoNum type="arabicPeriod"/>
            </a:pPr>
            <a:r>
              <a:rPr lang="en-US" sz="4000" dirty="0"/>
              <a:t>About 600,000 Israelite men plus women, children, other people and livestock </a:t>
            </a:r>
          </a:p>
          <a:p>
            <a:pPr marL="742950" indent="-742950">
              <a:buAutoNum type="arabicPeriod"/>
            </a:pPr>
            <a:r>
              <a:rPr lang="en-US" sz="4000" dirty="0"/>
              <a:t>6,000 men, women and children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04088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C876AD-FE12-425C-B890-2D103B2D2FCE}"/>
              </a:ext>
            </a:extLst>
          </p:cNvPr>
          <p:cNvSpPr/>
          <p:nvPr/>
        </p:nvSpPr>
        <p:spPr>
          <a:xfrm>
            <a:off x="990600" y="7620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How many people left Egypt? (12:37-38) 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60,000 Israelite men </a:t>
            </a:r>
          </a:p>
          <a:p>
            <a:pPr marL="742950" indent="-742950"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600,000 Israelite men plus women, children, other people and livestock </a:t>
            </a:r>
          </a:p>
          <a:p>
            <a:pPr marL="742950" indent="-742950">
              <a:buAutoNum type="arabicPeriod"/>
            </a:pPr>
            <a:r>
              <a:rPr lang="en-US" sz="4000" dirty="0"/>
              <a:t>6,000 men, women and children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1501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1C6DE8-D12F-49D0-B9DF-0129204D1976}"/>
              </a:ext>
            </a:extLst>
          </p:cNvPr>
          <p:cNvSpPr/>
          <p:nvPr/>
        </p:nvSpPr>
        <p:spPr>
          <a:xfrm>
            <a:off x="9906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animal was each Israelite man to choose for his family on the 10th day of the first month? (12:3)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 lamb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cow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horse </a:t>
            </a:r>
          </a:p>
        </p:txBody>
      </p:sp>
    </p:spTree>
    <p:extLst>
      <p:ext uri="{BB962C8B-B14F-4D97-AF65-F5344CB8AC3E}">
        <p14:creationId xmlns:p14="http://schemas.microsoft.com/office/powerpoint/2010/main" val="1956673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D13F3E-3D3A-410F-AF7F-CF0390BB1BD9}"/>
              </a:ext>
            </a:extLst>
          </p:cNvPr>
          <p:cNvSpPr/>
          <p:nvPr/>
        </p:nvSpPr>
        <p:spPr>
          <a:xfrm>
            <a:off x="1143000" y="10668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the dough without yeast? (12:39)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did not have time to prepare food.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liked it that way.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did not have any ovens.</a:t>
            </a:r>
          </a:p>
        </p:txBody>
      </p:sp>
    </p:spTree>
    <p:extLst>
      <p:ext uri="{BB962C8B-B14F-4D97-AF65-F5344CB8AC3E}">
        <p14:creationId xmlns:p14="http://schemas.microsoft.com/office/powerpoint/2010/main" val="2990248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D13F3E-3D3A-410F-AF7F-CF0390BB1BD9}"/>
              </a:ext>
            </a:extLst>
          </p:cNvPr>
          <p:cNvSpPr/>
          <p:nvPr/>
        </p:nvSpPr>
        <p:spPr>
          <a:xfrm>
            <a:off x="1143000" y="10668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the dough without yeast? (12:39)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did not have time to prepare food.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liked it that way.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did not have any ovens.</a:t>
            </a:r>
          </a:p>
        </p:txBody>
      </p:sp>
    </p:spTree>
    <p:extLst>
      <p:ext uri="{BB962C8B-B14F-4D97-AF65-F5344CB8AC3E}">
        <p14:creationId xmlns:p14="http://schemas.microsoft.com/office/powerpoint/2010/main" val="980463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FF4B6-E0CE-4B9E-B67E-6992F42CA916}"/>
              </a:ext>
            </a:extLst>
          </p:cNvPr>
          <p:cNvSpPr/>
          <p:nvPr/>
        </p:nvSpPr>
        <p:spPr>
          <a:xfrm>
            <a:off x="12954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the Israelites live in Egypt? (12:40)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1,000 years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430 years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430,000 years</a:t>
            </a:r>
          </a:p>
        </p:txBody>
      </p:sp>
    </p:spTree>
    <p:extLst>
      <p:ext uri="{BB962C8B-B14F-4D97-AF65-F5344CB8AC3E}">
        <p14:creationId xmlns:p14="http://schemas.microsoft.com/office/powerpoint/2010/main" val="3653450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FFF4B6-E0CE-4B9E-B67E-6992F42CA916}"/>
              </a:ext>
            </a:extLst>
          </p:cNvPr>
          <p:cNvSpPr/>
          <p:nvPr/>
        </p:nvSpPr>
        <p:spPr>
          <a:xfrm>
            <a:off x="12954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the Israelites live in Egypt? (12:40)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1,000 years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430 years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430,000 years</a:t>
            </a:r>
          </a:p>
        </p:txBody>
      </p:sp>
    </p:spTree>
    <p:extLst>
      <p:ext uri="{BB962C8B-B14F-4D97-AF65-F5344CB8AC3E}">
        <p14:creationId xmlns:p14="http://schemas.microsoft.com/office/powerpoint/2010/main" val="142780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A4C418-1621-4757-AB2B-9B4FA3A30EEE}"/>
              </a:ext>
            </a:extLst>
          </p:cNvPr>
          <p:cNvSpPr/>
          <p:nvPr/>
        </p:nvSpPr>
        <p:spPr>
          <a:xfrm>
            <a:off x="12954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was the Passover lamb to be killed? (12:6)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At dawn on the 11th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At twilight on the 14th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At noon on the 12th day</a:t>
            </a:r>
          </a:p>
        </p:txBody>
      </p:sp>
    </p:spTree>
    <p:extLst>
      <p:ext uri="{BB962C8B-B14F-4D97-AF65-F5344CB8AC3E}">
        <p14:creationId xmlns:p14="http://schemas.microsoft.com/office/powerpoint/2010/main" val="313955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A4C418-1621-4757-AB2B-9B4FA3A30EEE}"/>
              </a:ext>
            </a:extLst>
          </p:cNvPr>
          <p:cNvSpPr/>
          <p:nvPr/>
        </p:nvSpPr>
        <p:spPr>
          <a:xfrm>
            <a:off x="12954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was the Passover lamb to be killed? (12:6)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At dawn on the 11th day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At twilight on the 14th day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At noon on the 12th day</a:t>
            </a:r>
          </a:p>
        </p:txBody>
      </p:sp>
    </p:spTree>
    <p:extLst>
      <p:ext uri="{BB962C8B-B14F-4D97-AF65-F5344CB8AC3E}">
        <p14:creationId xmlns:p14="http://schemas.microsoft.com/office/powerpoint/2010/main" val="213871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D6AC98-8496-4FDD-A840-E1F02E47C122}"/>
              </a:ext>
            </a:extLst>
          </p:cNvPr>
          <p:cNvSpPr/>
          <p:nvPr/>
        </p:nvSpPr>
        <p:spPr>
          <a:xfrm>
            <a:off x="9906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were the people to put the blood of the lamb? (12:7, 22)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On the ground in front of their houses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On the walls of their homes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On the tops and sides of their doorframes </a:t>
            </a:r>
          </a:p>
        </p:txBody>
      </p:sp>
    </p:spTree>
    <p:extLst>
      <p:ext uri="{BB962C8B-B14F-4D97-AF65-F5344CB8AC3E}">
        <p14:creationId xmlns:p14="http://schemas.microsoft.com/office/powerpoint/2010/main" val="128702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D6AC98-8496-4FDD-A840-E1F02E47C122}"/>
              </a:ext>
            </a:extLst>
          </p:cNvPr>
          <p:cNvSpPr/>
          <p:nvPr/>
        </p:nvSpPr>
        <p:spPr>
          <a:xfrm>
            <a:off x="990600" y="1066800"/>
            <a:ext cx="693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Where were the people to put the blood of the lamb? (12:7, 22)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On the ground in front of their houses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On the walls of their homes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On the tops and sides of their doorframes </a:t>
            </a:r>
          </a:p>
        </p:txBody>
      </p:sp>
    </p:spTree>
    <p:extLst>
      <p:ext uri="{BB962C8B-B14F-4D97-AF65-F5344CB8AC3E}">
        <p14:creationId xmlns:p14="http://schemas.microsoft.com/office/powerpoint/2010/main" val="3612635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2064AF-6A71-458F-BFDE-1307400D5AEB}"/>
              </a:ext>
            </a:extLst>
          </p:cNvPr>
          <p:cNvSpPr/>
          <p:nvPr/>
        </p:nvSpPr>
        <p:spPr>
          <a:xfrm>
            <a:off x="1143000" y="10668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name of the meal the Israelites were to eat in haste? (12:11)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Feast of Manna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Lord’s Passover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786310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2064AF-6A71-458F-BFDE-1307400D5AEB}"/>
              </a:ext>
            </a:extLst>
          </p:cNvPr>
          <p:cNvSpPr/>
          <p:nvPr/>
        </p:nvSpPr>
        <p:spPr>
          <a:xfrm>
            <a:off x="1143000" y="10668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name of the meal the Israelites were to eat in haste? (12:11)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Feast of Manna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Lord’s Passover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251335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1062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2020-05-15T14:32:40Z</dcterms:modified>
</cp:coreProperties>
</file>