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5/18/2020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694440-A8F2-4E66-B96B-DEFFD1BCD7AD}"/>
              </a:ext>
            </a:extLst>
          </p:cNvPr>
          <p:cNvSpPr/>
          <p:nvPr/>
        </p:nvSpPr>
        <p:spPr>
          <a:xfrm>
            <a:off x="1143000" y="12954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On the mountain, what did the Lord say about how He wanted the Israelites to act? (19:5)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Obey Him fully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Keep His covenant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</a:t>
            </a:r>
            <a:r>
              <a:rPr lang="en-US" sz="4000" b="1" dirty="0" err="1"/>
              <a:t>correc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2355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1694440-A8F2-4E66-B96B-DEFFD1BCD7AD}"/>
              </a:ext>
            </a:extLst>
          </p:cNvPr>
          <p:cNvSpPr/>
          <p:nvPr/>
        </p:nvSpPr>
        <p:spPr>
          <a:xfrm>
            <a:off x="1143000" y="12954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On the mountain, what did the Lord say about how He wanted the Israelites to act? (19:5)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Obey Him fully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Keep His covenant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682939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B55C43-29C2-4EBF-A134-1931AC983D89}"/>
              </a:ext>
            </a:extLst>
          </p:cNvPr>
          <p:cNvSpPr/>
          <p:nvPr/>
        </p:nvSpPr>
        <p:spPr>
          <a:xfrm>
            <a:off x="990600" y="6858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Israelites become if they obeyed the Lord? (19:5-6)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Lord’s treasured possession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kingdom of priests and a holy nation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1978692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B55C43-29C2-4EBF-A134-1931AC983D89}"/>
              </a:ext>
            </a:extLst>
          </p:cNvPr>
          <p:cNvSpPr/>
          <p:nvPr/>
        </p:nvSpPr>
        <p:spPr>
          <a:xfrm>
            <a:off x="990600" y="6858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would the Israelites become if they obeyed the Lord? (19:5-6)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Lord’s treasured possession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kingdom of priests and a holy nation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374752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FCA85C-FDC4-4EF0-B319-35121E02BA55}"/>
              </a:ext>
            </a:extLst>
          </p:cNvPr>
          <p:cNvSpPr/>
          <p:nvPr/>
        </p:nvSpPr>
        <p:spPr>
          <a:xfrm>
            <a:off x="1219200" y="12954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At the mountain, what did the people say they would do? (19:8)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Everything the Lord said.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didn’t say.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3005101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8FCA85C-FDC4-4EF0-B319-35121E02BA55}"/>
              </a:ext>
            </a:extLst>
          </p:cNvPr>
          <p:cNvSpPr/>
          <p:nvPr/>
        </p:nvSpPr>
        <p:spPr>
          <a:xfrm>
            <a:off x="1219200" y="1295400"/>
            <a:ext cx="670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At the mountain, what did the people say they would do? (19:8)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Everything the Lord said.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didn’t say.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385733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C585E-74A0-4A93-AFD5-3A29909A450F}"/>
              </a:ext>
            </a:extLst>
          </p:cNvPr>
          <p:cNvSpPr/>
          <p:nvPr/>
        </p:nvSpPr>
        <p:spPr>
          <a:xfrm>
            <a:off x="1181100" y="612844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mountain look like when the Lord came down? (19:16)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There was thunder and lightning.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thick cloud covered the mountain.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3044132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CC585E-74A0-4A93-AFD5-3A29909A450F}"/>
              </a:ext>
            </a:extLst>
          </p:cNvPr>
          <p:cNvSpPr/>
          <p:nvPr/>
        </p:nvSpPr>
        <p:spPr>
          <a:xfrm>
            <a:off x="1181100" y="612844"/>
            <a:ext cx="6781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mountain look like when the Lord came down? (19:16)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There was thunder and lightning.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thick cloud covered the mountain.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17918012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4BEA7F-F2AC-4AB5-8110-36200F52B05A}"/>
              </a:ext>
            </a:extLst>
          </p:cNvPr>
          <p:cNvSpPr/>
          <p:nvPr/>
        </p:nvSpPr>
        <p:spPr>
          <a:xfrm>
            <a:off x="1219200" y="10668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do when they heard the loud trumpet blast? (19:16)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trembled.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laughed.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ran away and never came back. </a:t>
            </a:r>
          </a:p>
        </p:txBody>
      </p:sp>
    </p:spTree>
    <p:extLst>
      <p:ext uri="{BB962C8B-B14F-4D97-AF65-F5344CB8AC3E}">
        <p14:creationId xmlns:p14="http://schemas.microsoft.com/office/powerpoint/2010/main" val="426482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4BEA7F-F2AC-4AB5-8110-36200F52B05A}"/>
              </a:ext>
            </a:extLst>
          </p:cNvPr>
          <p:cNvSpPr/>
          <p:nvPr/>
        </p:nvSpPr>
        <p:spPr>
          <a:xfrm>
            <a:off x="1219200" y="1066800"/>
            <a:ext cx="6705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do when they heard the loud trumpet blast? (19:16)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trembled.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laughed.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ran away and never came back. </a:t>
            </a:r>
          </a:p>
        </p:txBody>
      </p:sp>
    </p:spTree>
    <p:extLst>
      <p:ext uri="{BB962C8B-B14F-4D97-AF65-F5344CB8AC3E}">
        <p14:creationId xmlns:p14="http://schemas.microsoft.com/office/powerpoint/2010/main" val="38513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7EF42-A254-4600-9A65-84CF731B15ED}"/>
              </a:ext>
            </a:extLst>
          </p:cNvPr>
          <p:cNvSpPr/>
          <p:nvPr/>
        </p:nvSpPr>
        <p:spPr>
          <a:xfrm>
            <a:off x="1295400" y="10668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did it take the Israelites to reach the Desert of Sinai after they left Egypt? (19:1)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Six months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One year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Three months</a:t>
            </a:r>
          </a:p>
        </p:txBody>
      </p:sp>
    </p:spTree>
    <p:extLst>
      <p:ext uri="{BB962C8B-B14F-4D97-AF65-F5344CB8AC3E}">
        <p14:creationId xmlns:p14="http://schemas.microsoft.com/office/powerpoint/2010/main" val="5684115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7CCC87-B1A1-4364-8699-FC96CA7FC546}"/>
              </a:ext>
            </a:extLst>
          </p:cNvPr>
          <p:cNvSpPr/>
          <p:nvPr/>
        </p:nvSpPr>
        <p:spPr>
          <a:xfrm>
            <a:off x="990600" y="12192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lead the people? (19:17)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Back to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Across the mountain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Out of the camp to stand at the foot of the mountain</a:t>
            </a:r>
          </a:p>
        </p:txBody>
      </p:sp>
    </p:spTree>
    <p:extLst>
      <p:ext uri="{BB962C8B-B14F-4D97-AF65-F5344CB8AC3E}">
        <p14:creationId xmlns:p14="http://schemas.microsoft.com/office/powerpoint/2010/main" val="99016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7CCC87-B1A1-4364-8699-FC96CA7FC546}"/>
              </a:ext>
            </a:extLst>
          </p:cNvPr>
          <p:cNvSpPr/>
          <p:nvPr/>
        </p:nvSpPr>
        <p:spPr>
          <a:xfrm>
            <a:off x="990600" y="12192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lead the people? (19:17)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Back to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Across the mountain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Out of the camp to stand at the foot of the mountain</a:t>
            </a:r>
          </a:p>
        </p:txBody>
      </p:sp>
    </p:spTree>
    <p:extLst>
      <p:ext uri="{BB962C8B-B14F-4D97-AF65-F5344CB8AC3E}">
        <p14:creationId xmlns:p14="http://schemas.microsoft.com/office/powerpoint/2010/main" val="2947131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65544B-A958-415B-9241-97A7216E0347}"/>
              </a:ext>
            </a:extLst>
          </p:cNvPr>
          <p:cNvSpPr/>
          <p:nvPr/>
        </p:nvSpPr>
        <p:spPr>
          <a:xfrm>
            <a:off x="1181100" y="1228397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was Mount Sinai covered with smoke? (19:18)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 Lord descended on it in fire.”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trees were burning.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024166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65544B-A958-415B-9241-97A7216E0347}"/>
              </a:ext>
            </a:extLst>
          </p:cNvPr>
          <p:cNvSpPr/>
          <p:nvPr/>
        </p:nvSpPr>
        <p:spPr>
          <a:xfrm>
            <a:off x="1181100" y="1228397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was Mount Sinai covered with smoke? (19:18)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“The Lord descended on it in fire.”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trees were burning.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20727236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D270CC-99DB-411D-B08E-AC122F7F9D30}"/>
              </a:ext>
            </a:extLst>
          </p:cNvPr>
          <p:cNvSpPr/>
          <p:nvPr/>
        </p:nvSpPr>
        <p:spPr>
          <a:xfrm>
            <a:off x="11430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sound was heard when the Lord descended on the mountain? (19:19)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sound of angels praising God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sound of drums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sound of a trumpet</a:t>
            </a:r>
          </a:p>
        </p:txBody>
      </p:sp>
    </p:spTree>
    <p:extLst>
      <p:ext uri="{BB962C8B-B14F-4D97-AF65-F5344CB8AC3E}">
        <p14:creationId xmlns:p14="http://schemas.microsoft.com/office/powerpoint/2010/main" val="2569139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D270CC-99DB-411D-B08E-AC122F7F9D30}"/>
              </a:ext>
            </a:extLst>
          </p:cNvPr>
          <p:cNvSpPr/>
          <p:nvPr/>
        </p:nvSpPr>
        <p:spPr>
          <a:xfrm>
            <a:off x="11430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sound was heard when the Lord descended on the mountain? (19:19)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sound of angels praising God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sound of drums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sound of a trumpet</a:t>
            </a:r>
          </a:p>
        </p:txBody>
      </p:sp>
    </p:spTree>
    <p:extLst>
      <p:ext uri="{BB962C8B-B14F-4D97-AF65-F5344CB8AC3E}">
        <p14:creationId xmlns:p14="http://schemas.microsoft.com/office/powerpoint/2010/main" val="4210313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2DEB45-6CC9-4855-810E-600BE4A66394}"/>
              </a:ext>
            </a:extLst>
          </p:cNvPr>
          <p:cNvSpPr/>
          <p:nvPr/>
        </p:nvSpPr>
        <p:spPr>
          <a:xfrm>
            <a:off x="1333500" y="1228397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did the Lord call to the top of the mountain? (19:20)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priests and leaders of the people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and Aaron </a:t>
            </a:r>
          </a:p>
        </p:txBody>
      </p:sp>
    </p:spTree>
    <p:extLst>
      <p:ext uri="{BB962C8B-B14F-4D97-AF65-F5344CB8AC3E}">
        <p14:creationId xmlns:p14="http://schemas.microsoft.com/office/powerpoint/2010/main" val="31945961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2DEB45-6CC9-4855-810E-600BE4A66394}"/>
              </a:ext>
            </a:extLst>
          </p:cNvPr>
          <p:cNvSpPr/>
          <p:nvPr/>
        </p:nvSpPr>
        <p:spPr>
          <a:xfrm>
            <a:off x="1333500" y="1228397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did the Lord call to the top of the mountain? (19:20)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priests and leaders of the people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and Aaron </a:t>
            </a:r>
          </a:p>
        </p:txBody>
      </p:sp>
    </p:spTree>
    <p:extLst>
      <p:ext uri="{BB962C8B-B14F-4D97-AF65-F5344CB8AC3E}">
        <p14:creationId xmlns:p14="http://schemas.microsoft.com/office/powerpoint/2010/main" val="79083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C797B6-CDB1-470E-8FAD-DA44A1FE0C17}"/>
              </a:ext>
            </a:extLst>
          </p:cNvPr>
          <p:cNvSpPr/>
          <p:nvPr/>
        </p:nvSpPr>
        <p:spPr>
          <a:xfrm>
            <a:off x="1066800" y="1219200"/>
            <a:ext cx="70866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would happen to the people if they tried to force their way through to see the Lord? (19:21)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They would be blinded.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They would lose their hearing.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They would perish. </a:t>
            </a:r>
          </a:p>
        </p:txBody>
      </p:sp>
    </p:spTree>
    <p:extLst>
      <p:ext uri="{BB962C8B-B14F-4D97-AF65-F5344CB8AC3E}">
        <p14:creationId xmlns:p14="http://schemas.microsoft.com/office/powerpoint/2010/main" val="2278282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C797B6-CDB1-470E-8FAD-DA44A1FE0C17}"/>
              </a:ext>
            </a:extLst>
          </p:cNvPr>
          <p:cNvSpPr/>
          <p:nvPr/>
        </p:nvSpPr>
        <p:spPr>
          <a:xfrm>
            <a:off x="1066800" y="1219200"/>
            <a:ext cx="70866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would happen to the people if they tried to force their way through to see the Lord? (19:21)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They would be blinded.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They would lose their hearing.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They would perish. </a:t>
            </a:r>
          </a:p>
        </p:txBody>
      </p:sp>
    </p:spTree>
    <p:extLst>
      <p:ext uri="{BB962C8B-B14F-4D97-AF65-F5344CB8AC3E}">
        <p14:creationId xmlns:p14="http://schemas.microsoft.com/office/powerpoint/2010/main" val="23757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D7EF42-A254-4600-9A65-84CF731B15ED}"/>
              </a:ext>
            </a:extLst>
          </p:cNvPr>
          <p:cNvSpPr/>
          <p:nvPr/>
        </p:nvSpPr>
        <p:spPr>
          <a:xfrm>
            <a:off x="1295400" y="1066800"/>
            <a:ext cx="6477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long did it take the Israelites to reach the Desert of Sinai after they left Egypt? (19:1)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Six months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One year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Three months</a:t>
            </a:r>
          </a:p>
        </p:txBody>
      </p:sp>
    </p:spTree>
    <p:extLst>
      <p:ext uri="{BB962C8B-B14F-4D97-AF65-F5344CB8AC3E}">
        <p14:creationId xmlns:p14="http://schemas.microsoft.com/office/powerpoint/2010/main" val="31793188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AE8C02-704B-4198-B27A-DC0D25E5B8A7}"/>
              </a:ext>
            </a:extLst>
          </p:cNvPr>
          <p:cNvSpPr/>
          <p:nvPr/>
        </p:nvSpPr>
        <p:spPr>
          <a:xfrm>
            <a:off x="1219200" y="920621"/>
            <a:ext cx="6324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had to consecrate themselves before approaching the Lord? (19:22)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women and children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priests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men of Israel</a:t>
            </a:r>
          </a:p>
        </p:txBody>
      </p:sp>
    </p:spTree>
    <p:extLst>
      <p:ext uri="{BB962C8B-B14F-4D97-AF65-F5344CB8AC3E}">
        <p14:creationId xmlns:p14="http://schemas.microsoft.com/office/powerpoint/2010/main" val="3335582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AE8C02-704B-4198-B27A-DC0D25E5B8A7}"/>
              </a:ext>
            </a:extLst>
          </p:cNvPr>
          <p:cNvSpPr/>
          <p:nvPr/>
        </p:nvSpPr>
        <p:spPr>
          <a:xfrm>
            <a:off x="1219200" y="920621"/>
            <a:ext cx="6324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had to consecrate themselves before approaching the Lord? (19:22)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women and children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priests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men of Israel</a:t>
            </a:r>
          </a:p>
        </p:txBody>
      </p:sp>
    </p:spTree>
    <p:extLst>
      <p:ext uri="{BB962C8B-B14F-4D97-AF65-F5344CB8AC3E}">
        <p14:creationId xmlns:p14="http://schemas.microsoft.com/office/powerpoint/2010/main" val="36340487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32FECA-DCD8-411F-90B6-663D288488D8}"/>
              </a:ext>
            </a:extLst>
          </p:cNvPr>
          <p:cNvSpPr/>
          <p:nvPr/>
        </p:nvSpPr>
        <p:spPr>
          <a:xfrm>
            <a:off x="990600" y="671691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Moses to do so the people would not come up the mountain? (19:23)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“Put 75 men around the mountain to guard it”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“Put lions at the foot of the mountain”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“Put limits around the mountain and set it apart as holy.” </a:t>
            </a:r>
          </a:p>
        </p:txBody>
      </p:sp>
    </p:spTree>
    <p:extLst>
      <p:ext uri="{BB962C8B-B14F-4D97-AF65-F5344CB8AC3E}">
        <p14:creationId xmlns:p14="http://schemas.microsoft.com/office/powerpoint/2010/main" val="1106831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432FECA-DCD8-411F-90B6-663D288488D8}"/>
              </a:ext>
            </a:extLst>
          </p:cNvPr>
          <p:cNvSpPr/>
          <p:nvPr/>
        </p:nvSpPr>
        <p:spPr>
          <a:xfrm>
            <a:off x="990600" y="671691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Lord tell Moses to do so the people would not come up the mountain? (19:23)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“Put 75 men around the mountain to guard it”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“Put lions at the foot of the mountain”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“Put limits around the mountain and set it apart as holy.” </a:t>
            </a:r>
          </a:p>
        </p:txBody>
      </p:sp>
    </p:spTree>
    <p:extLst>
      <p:ext uri="{BB962C8B-B14F-4D97-AF65-F5344CB8AC3E}">
        <p14:creationId xmlns:p14="http://schemas.microsoft.com/office/powerpoint/2010/main" val="1420457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D4A9DE-9253-4127-8FE9-22B901F45DF2}"/>
              </a:ext>
            </a:extLst>
          </p:cNvPr>
          <p:cNvSpPr/>
          <p:nvPr/>
        </p:nvSpPr>
        <p:spPr>
          <a:xfrm>
            <a:off x="1295400" y="13716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go down the mountain to get? (19:24)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One man from each family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5576995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D4A9DE-9253-4127-8FE9-22B901F45DF2}"/>
              </a:ext>
            </a:extLst>
          </p:cNvPr>
          <p:cNvSpPr/>
          <p:nvPr/>
        </p:nvSpPr>
        <p:spPr>
          <a:xfrm>
            <a:off x="1295400" y="1371600"/>
            <a:ext cx="6553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go down the mountain to get? (19:24)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One man from each family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37932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5DA71C-6D0A-42AC-AE8E-C2DB06ECA1A9}"/>
              </a:ext>
            </a:extLst>
          </p:cNvPr>
          <p:cNvSpPr/>
          <p:nvPr/>
        </p:nvSpPr>
        <p:spPr>
          <a:xfrm>
            <a:off x="1143000" y="920621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warning did the Lord give the people? (19:24)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Not to force their way up to see the Lord.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Make sure only the elders came up to see the Lord.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8691074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5DA71C-6D0A-42AC-AE8E-C2DB06ECA1A9}"/>
              </a:ext>
            </a:extLst>
          </p:cNvPr>
          <p:cNvSpPr/>
          <p:nvPr/>
        </p:nvSpPr>
        <p:spPr>
          <a:xfrm>
            <a:off x="1143000" y="920621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warning did the Lord give the people? (19:24)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Not to force their way up to see the Lord.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Make sure only the elders came up to see the Lord.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5920076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07E3EB-484C-4872-8D81-A85329D62BD5}"/>
              </a:ext>
            </a:extLst>
          </p:cNvPr>
          <p:cNvSpPr/>
          <p:nvPr/>
        </p:nvSpPr>
        <p:spPr>
          <a:xfrm>
            <a:off x="1219200" y="11430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told the people what the Lord had said on the mountain? (19:25)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Jethro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priests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3152708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07E3EB-484C-4872-8D81-A85329D62BD5}"/>
              </a:ext>
            </a:extLst>
          </p:cNvPr>
          <p:cNvSpPr/>
          <p:nvPr/>
        </p:nvSpPr>
        <p:spPr>
          <a:xfrm>
            <a:off x="1219200" y="1143000"/>
            <a:ext cx="6324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told the people what the Lord had said on the mountain? (19:25)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Jethro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priests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236325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C53C9A-5930-4843-9984-7E28F46CD20E}"/>
              </a:ext>
            </a:extLst>
          </p:cNvPr>
          <p:cNvSpPr/>
          <p:nvPr/>
        </p:nvSpPr>
        <p:spPr>
          <a:xfrm>
            <a:off x="11430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people camp when they entered the Desert of Sinai? (19:2)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By the river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front of the mountain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jungle </a:t>
            </a:r>
          </a:p>
        </p:txBody>
      </p:sp>
    </p:spTree>
    <p:extLst>
      <p:ext uri="{BB962C8B-B14F-4D97-AF65-F5344CB8AC3E}">
        <p14:creationId xmlns:p14="http://schemas.microsoft.com/office/powerpoint/2010/main" val="164784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C53C9A-5930-4843-9984-7E28F46CD20E}"/>
              </a:ext>
            </a:extLst>
          </p:cNvPr>
          <p:cNvSpPr/>
          <p:nvPr/>
        </p:nvSpPr>
        <p:spPr>
          <a:xfrm>
            <a:off x="1143000" y="10668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the people camp when they entered the Desert of Sinai? (19:2)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By the river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In front of the mountain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In the jungle </a:t>
            </a:r>
          </a:p>
        </p:txBody>
      </p:sp>
    </p:spTree>
    <p:extLst>
      <p:ext uri="{BB962C8B-B14F-4D97-AF65-F5344CB8AC3E}">
        <p14:creationId xmlns:p14="http://schemas.microsoft.com/office/powerpoint/2010/main" val="229517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D9C132-A6B2-42EE-997F-996819F58E6C}"/>
              </a:ext>
            </a:extLst>
          </p:cNvPr>
          <p:cNvSpPr/>
          <p:nvPr/>
        </p:nvSpPr>
        <p:spPr>
          <a:xfrm>
            <a:off x="1143000" y="1043731"/>
            <a:ext cx="7239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Where did Moses go when they arrived at the Desert of Sinai? (19:3)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He stayed with the people.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He went up to God who called to him from the mountain.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77656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D9C132-A6B2-42EE-997F-996819F58E6C}"/>
              </a:ext>
            </a:extLst>
          </p:cNvPr>
          <p:cNvSpPr/>
          <p:nvPr/>
        </p:nvSpPr>
        <p:spPr>
          <a:xfrm>
            <a:off x="1143000" y="1043731"/>
            <a:ext cx="7239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Where did Moses go when they arrived at the Desert of Sinai? (19:3)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He stayed with the people.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He went up to God who called to him from the mountain.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902473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75E5A3-5F8D-4AA4-A903-FA61843DA325}"/>
              </a:ext>
            </a:extLst>
          </p:cNvPr>
          <p:cNvSpPr/>
          <p:nvPr/>
        </p:nvSpPr>
        <p:spPr>
          <a:xfrm>
            <a:off x="1143000" y="13716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Lord say He carried the Israelites from Egypt? (19:4)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On horses’ backs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 eagles’ wings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 turtles’ shells </a:t>
            </a:r>
          </a:p>
        </p:txBody>
      </p:sp>
    </p:spTree>
    <p:extLst>
      <p:ext uri="{BB962C8B-B14F-4D97-AF65-F5344CB8AC3E}">
        <p14:creationId xmlns:p14="http://schemas.microsoft.com/office/powerpoint/2010/main" val="3319715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B75E5A3-5F8D-4AA4-A903-FA61843DA325}"/>
              </a:ext>
            </a:extLst>
          </p:cNvPr>
          <p:cNvSpPr/>
          <p:nvPr/>
        </p:nvSpPr>
        <p:spPr>
          <a:xfrm>
            <a:off x="1143000" y="13716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did the Lord say He carried the Israelites from Egypt? (19:4)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On horses’ backs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On eagles’ wings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On turtles’ shells </a:t>
            </a:r>
          </a:p>
        </p:txBody>
      </p:sp>
    </p:spTree>
    <p:extLst>
      <p:ext uri="{BB962C8B-B14F-4D97-AF65-F5344CB8AC3E}">
        <p14:creationId xmlns:p14="http://schemas.microsoft.com/office/powerpoint/2010/main" val="29343391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1179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EXODUS Dig Site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19</cp:revision>
  <dcterms:created xsi:type="dcterms:W3CDTF">2016-04-16T17:22:52Z</dcterms:created>
  <dcterms:modified xsi:type="dcterms:W3CDTF">2020-05-18T20:09:21Z</dcterms:modified>
</cp:coreProperties>
</file>