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5/19/2020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5/19/2020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5/19/2020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5/19/2020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5/19/2020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5/19/2020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5/19/2020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5/19/2020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5/19/2020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5/19/2020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5/19/2020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5/19/2020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EXODUS</a:t>
            </a:r>
            <a:br>
              <a:rPr lang="en-US" sz="6000" b="1" dirty="0"/>
            </a:br>
            <a:r>
              <a:rPr lang="en-US" sz="6000" b="1" dirty="0"/>
              <a:t>Dig Site 14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Red Level Questions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A9D9053-0530-4854-8AC0-B2319EFFBDAD}"/>
              </a:ext>
            </a:extLst>
          </p:cNvPr>
          <p:cNvSpPr/>
          <p:nvPr/>
        </p:nvSpPr>
        <p:spPr>
          <a:xfrm>
            <a:off x="1219200" y="1143000"/>
            <a:ext cx="6553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How does God describe himself? (20:5)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As a judging God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As a generous God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As a jealous God</a:t>
            </a:r>
          </a:p>
        </p:txBody>
      </p:sp>
    </p:spTree>
    <p:extLst>
      <p:ext uri="{BB962C8B-B14F-4D97-AF65-F5344CB8AC3E}">
        <p14:creationId xmlns:p14="http://schemas.microsoft.com/office/powerpoint/2010/main" val="26584470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A9D9053-0530-4854-8AC0-B2319EFFBDAD}"/>
              </a:ext>
            </a:extLst>
          </p:cNvPr>
          <p:cNvSpPr/>
          <p:nvPr/>
        </p:nvSpPr>
        <p:spPr>
          <a:xfrm>
            <a:off x="1219200" y="1143000"/>
            <a:ext cx="6553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How does God describe himself? (20:5)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As a judging God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As a generous God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As a jealous God</a:t>
            </a:r>
          </a:p>
        </p:txBody>
      </p:sp>
    </p:spTree>
    <p:extLst>
      <p:ext uri="{BB962C8B-B14F-4D97-AF65-F5344CB8AC3E}">
        <p14:creationId xmlns:p14="http://schemas.microsoft.com/office/powerpoint/2010/main" val="11457701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2619918-7D1C-4D15-8001-34119F8B6148}"/>
              </a:ext>
            </a:extLst>
          </p:cNvPr>
          <p:cNvSpPr/>
          <p:nvPr/>
        </p:nvSpPr>
        <p:spPr>
          <a:xfrm>
            <a:off x="1219200" y="1219200"/>
            <a:ext cx="6553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were the Israelites not to misuse? (20:7)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The Lord’s name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 Tabernacle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Their sacred tools</a:t>
            </a:r>
          </a:p>
        </p:txBody>
      </p:sp>
    </p:spTree>
    <p:extLst>
      <p:ext uri="{BB962C8B-B14F-4D97-AF65-F5344CB8AC3E}">
        <p14:creationId xmlns:p14="http://schemas.microsoft.com/office/powerpoint/2010/main" val="10808990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2619918-7D1C-4D15-8001-34119F8B6148}"/>
              </a:ext>
            </a:extLst>
          </p:cNvPr>
          <p:cNvSpPr/>
          <p:nvPr/>
        </p:nvSpPr>
        <p:spPr>
          <a:xfrm>
            <a:off x="1219200" y="1219200"/>
            <a:ext cx="6553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were the Israelites not to misuse? (20:7)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The Lord’s name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 Tabernacle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Their sacred tools</a:t>
            </a:r>
          </a:p>
        </p:txBody>
      </p:sp>
    </p:spTree>
    <p:extLst>
      <p:ext uri="{BB962C8B-B14F-4D97-AF65-F5344CB8AC3E}">
        <p14:creationId xmlns:p14="http://schemas.microsoft.com/office/powerpoint/2010/main" val="8731582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62F9BF7-22D2-4801-A263-DF1D2093CB78}"/>
              </a:ext>
            </a:extLst>
          </p:cNvPr>
          <p:cNvSpPr/>
          <p:nvPr/>
        </p:nvSpPr>
        <p:spPr>
          <a:xfrm>
            <a:off x="1066800" y="990600"/>
            <a:ext cx="6705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How were the Israelites to remember the Sabbath day? (20:8)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By keeping it holy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By having a feast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By playing games </a:t>
            </a:r>
          </a:p>
        </p:txBody>
      </p:sp>
    </p:spTree>
    <p:extLst>
      <p:ext uri="{BB962C8B-B14F-4D97-AF65-F5344CB8AC3E}">
        <p14:creationId xmlns:p14="http://schemas.microsoft.com/office/powerpoint/2010/main" val="27670296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62F9BF7-22D2-4801-A263-DF1D2093CB78}"/>
              </a:ext>
            </a:extLst>
          </p:cNvPr>
          <p:cNvSpPr/>
          <p:nvPr/>
        </p:nvSpPr>
        <p:spPr>
          <a:xfrm>
            <a:off x="1066800" y="990600"/>
            <a:ext cx="6705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How were the Israelites to remember the Sabbath day? (20:8)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By keeping it holy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By having a feast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By playing games </a:t>
            </a:r>
          </a:p>
        </p:txBody>
      </p:sp>
    </p:spTree>
    <p:extLst>
      <p:ext uri="{BB962C8B-B14F-4D97-AF65-F5344CB8AC3E}">
        <p14:creationId xmlns:p14="http://schemas.microsoft.com/office/powerpoint/2010/main" val="1952989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33059D3-AEC7-4334-A6EB-6739ABB84A64}"/>
              </a:ext>
            </a:extLst>
          </p:cNvPr>
          <p:cNvSpPr/>
          <p:nvPr/>
        </p:nvSpPr>
        <p:spPr>
          <a:xfrm>
            <a:off x="1219200" y="1295400"/>
            <a:ext cx="6400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How many days were the Israelites to work in a week? (20:9)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Seven days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Six days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Two days</a:t>
            </a:r>
          </a:p>
        </p:txBody>
      </p:sp>
    </p:spTree>
    <p:extLst>
      <p:ext uri="{BB962C8B-B14F-4D97-AF65-F5344CB8AC3E}">
        <p14:creationId xmlns:p14="http://schemas.microsoft.com/office/powerpoint/2010/main" val="35725048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33059D3-AEC7-4334-A6EB-6739ABB84A64}"/>
              </a:ext>
            </a:extLst>
          </p:cNvPr>
          <p:cNvSpPr/>
          <p:nvPr/>
        </p:nvSpPr>
        <p:spPr>
          <a:xfrm>
            <a:off x="1219200" y="1295400"/>
            <a:ext cx="6400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How many days were the Israelites to work in a week? (20:9)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Seven days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Six days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Two days</a:t>
            </a:r>
          </a:p>
        </p:txBody>
      </p:sp>
    </p:spTree>
    <p:extLst>
      <p:ext uri="{BB962C8B-B14F-4D97-AF65-F5344CB8AC3E}">
        <p14:creationId xmlns:p14="http://schemas.microsoft.com/office/powerpoint/2010/main" val="39035875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35AC7FD-697D-44E1-A99B-E114C1FCEE4D}"/>
              </a:ext>
            </a:extLst>
          </p:cNvPr>
          <p:cNvSpPr/>
          <p:nvPr/>
        </p:nvSpPr>
        <p:spPr>
          <a:xfrm>
            <a:off x="1295400" y="1295400"/>
            <a:ext cx="6477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should the Israelites not do on the seventh day? (20:10)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Sleep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Talk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Work</a:t>
            </a:r>
          </a:p>
        </p:txBody>
      </p:sp>
    </p:spTree>
    <p:extLst>
      <p:ext uri="{BB962C8B-B14F-4D97-AF65-F5344CB8AC3E}">
        <p14:creationId xmlns:p14="http://schemas.microsoft.com/office/powerpoint/2010/main" val="5048356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35AC7FD-697D-44E1-A99B-E114C1FCEE4D}"/>
              </a:ext>
            </a:extLst>
          </p:cNvPr>
          <p:cNvSpPr/>
          <p:nvPr/>
        </p:nvSpPr>
        <p:spPr>
          <a:xfrm>
            <a:off x="1295400" y="1295400"/>
            <a:ext cx="6477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should the Israelites not do on the seventh day? (20:10)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Sleep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Talk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Work</a:t>
            </a:r>
          </a:p>
        </p:txBody>
      </p:sp>
    </p:spTree>
    <p:extLst>
      <p:ext uri="{BB962C8B-B14F-4D97-AF65-F5344CB8AC3E}">
        <p14:creationId xmlns:p14="http://schemas.microsoft.com/office/powerpoint/2010/main" val="2419951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5541A0B-F871-47C2-A053-19615FA0C197}"/>
              </a:ext>
            </a:extLst>
          </p:cNvPr>
          <p:cNvSpPr/>
          <p:nvPr/>
        </p:nvSpPr>
        <p:spPr>
          <a:xfrm>
            <a:off x="1257300" y="1143000"/>
            <a:ext cx="6629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the Lord do for the Israelites? (20:1-2)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Brought them out of Egypt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Let them stay in Egypt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216403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BA958BF-C564-4F58-BB67-F49E7D14F012}"/>
              </a:ext>
            </a:extLst>
          </p:cNvPr>
          <p:cNvSpPr/>
          <p:nvPr/>
        </p:nvSpPr>
        <p:spPr>
          <a:xfrm>
            <a:off x="1143000" y="990600"/>
            <a:ext cx="6477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Who should not work on the Sabbath? (20:10)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You and your son or daughter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Your male or female servant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 </a:t>
            </a:r>
          </a:p>
        </p:txBody>
      </p:sp>
    </p:spTree>
    <p:extLst>
      <p:ext uri="{BB962C8B-B14F-4D97-AF65-F5344CB8AC3E}">
        <p14:creationId xmlns:p14="http://schemas.microsoft.com/office/powerpoint/2010/main" val="14508961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BA958BF-C564-4F58-BB67-F49E7D14F012}"/>
              </a:ext>
            </a:extLst>
          </p:cNvPr>
          <p:cNvSpPr/>
          <p:nvPr/>
        </p:nvSpPr>
        <p:spPr>
          <a:xfrm>
            <a:off x="1143000" y="990600"/>
            <a:ext cx="6477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Who should not work on the Sabbath? (20:10)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You and your son or daughter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Your male or female servant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Both answers are correct </a:t>
            </a:r>
          </a:p>
        </p:txBody>
      </p:sp>
    </p:spTree>
    <p:extLst>
      <p:ext uri="{BB962C8B-B14F-4D97-AF65-F5344CB8AC3E}">
        <p14:creationId xmlns:p14="http://schemas.microsoft.com/office/powerpoint/2010/main" val="38887728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75BA237-BB60-4F76-B7F7-1EC0B031FA6A}"/>
              </a:ext>
            </a:extLst>
          </p:cNvPr>
          <p:cNvSpPr/>
          <p:nvPr/>
        </p:nvSpPr>
        <p:spPr>
          <a:xfrm>
            <a:off x="1219200" y="990600"/>
            <a:ext cx="6477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God do in six days? (20:11)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Made the heavens and the earth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Made the seas and all that is in them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18981185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75BA237-BB60-4F76-B7F7-1EC0B031FA6A}"/>
              </a:ext>
            </a:extLst>
          </p:cNvPr>
          <p:cNvSpPr/>
          <p:nvPr/>
        </p:nvSpPr>
        <p:spPr>
          <a:xfrm>
            <a:off x="1219200" y="990600"/>
            <a:ext cx="6477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God do in six days? (20:11)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Made the heavens and the earth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Made the seas and all that is in them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17552625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D3840E5-E722-4CD3-A463-A1A79017D4B0}"/>
              </a:ext>
            </a:extLst>
          </p:cNvPr>
          <p:cNvSpPr/>
          <p:nvPr/>
        </p:nvSpPr>
        <p:spPr>
          <a:xfrm>
            <a:off x="1447800" y="1295400"/>
            <a:ext cx="6477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God do on the seventh day? (20:11)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He created man.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He rested.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19439010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D3840E5-E722-4CD3-A463-A1A79017D4B0}"/>
              </a:ext>
            </a:extLst>
          </p:cNvPr>
          <p:cNvSpPr/>
          <p:nvPr/>
        </p:nvSpPr>
        <p:spPr>
          <a:xfrm>
            <a:off x="1447800" y="1295400"/>
            <a:ext cx="6477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God do on the seventh day? (20:11)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He created man.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He rested.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14865871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80AD8DB-C053-44FA-B873-384E465442C3}"/>
              </a:ext>
            </a:extLst>
          </p:cNvPr>
          <p:cNvSpPr/>
          <p:nvPr/>
        </p:nvSpPr>
        <p:spPr>
          <a:xfrm>
            <a:off x="1295400" y="1143000"/>
            <a:ext cx="6553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day did the Lord bless and make holy? (20:11)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The Sabbath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Every day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 third day of the week</a:t>
            </a:r>
          </a:p>
        </p:txBody>
      </p:sp>
    </p:spTree>
    <p:extLst>
      <p:ext uri="{BB962C8B-B14F-4D97-AF65-F5344CB8AC3E}">
        <p14:creationId xmlns:p14="http://schemas.microsoft.com/office/powerpoint/2010/main" val="11710322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80AD8DB-C053-44FA-B873-384E465442C3}"/>
              </a:ext>
            </a:extLst>
          </p:cNvPr>
          <p:cNvSpPr/>
          <p:nvPr/>
        </p:nvSpPr>
        <p:spPr>
          <a:xfrm>
            <a:off x="1295400" y="1143000"/>
            <a:ext cx="6553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day did the Lord bless and make holy? (20:11)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The Sabbath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Every day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 third day of the week</a:t>
            </a:r>
          </a:p>
        </p:txBody>
      </p:sp>
    </p:spTree>
    <p:extLst>
      <p:ext uri="{BB962C8B-B14F-4D97-AF65-F5344CB8AC3E}">
        <p14:creationId xmlns:p14="http://schemas.microsoft.com/office/powerpoint/2010/main" val="21188863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0BC1129-A13E-403A-B597-C65245B28197}"/>
              </a:ext>
            </a:extLst>
          </p:cNvPr>
          <p:cNvSpPr/>
          <p:nvPr/>
        </p:nvSpPr>
        <p:spPr>
          <a:xfrm>
            <a:off x="1066800" y="838200"/>
            <a:ext cx="6858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dirty="0"/>
              <a:t>Why should the Israelites honor their fathers and mothers? (20:12) </a:t>
            </a:r>
          </a:p>
          <a:p>
            <a:endParaRPr lang="en-US" sz="3800" dirty="0"/>
          </a:p>
          <a:p>
            <a:pPr marL="742950" indent="-742950">
              <a:buAutoNum type="arabicPeriod"/>
            </a:pPr>
            <a:r>
              <a:rPr lang="en-US" sz="3800" dirty="0"/>
              <a:t>So that they may eat healthier </a:t>
            </a:r>
          </a:p>
          <a:p>
            <a:pPr marL="742950" indent="-742950">
              <a:buAutoNum type="arabicPeriod"/>
            </a:pPr>
            <a:r>
              <a:rPr lang="en-US" sz="3800" dirty="0"/>
              <a:t>So that they would live long in the land God was giving them </a:t>
            </a:r>
          </a:p>
          <a:p>
            <a:pPr marL="742950" indent="-742950">
              <a:buAutoNum type="arabicPeriod"/>
            </a:pPr>
            <a:r>
              <a:rPr lang="en-US" sz="3800" dirty="0"/>
              <a:t>So that they will stay out of trouble </a:t>
            </a:r>
          </a:p>
        </p:txBody>
      </p:sp>
    </p:spTree>
    <p:extLst>
      <p:ext uri="{BB962C8B-B14F-4D97-AF65-F5344CB8AC3E}">
        <p14:creationId xmlns:p14="http://schemas.microsoft.com/office/powerpoint/2010/main" val="27962109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0BC1129-A13E-403A-B597-C65245B28197}"/>
              </a:ext>
            </a:extLst>
          </p:cNvPr>
          <p:cNvSpPr/>
          <p:nvPr/>
        </p:nvSpPr>
        <p:spPr>
          <a:xfrm>
            <a:off x="1066800" y="838200"/>
            <a:ext cx="6858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dirty="0"/>
              <a:t>Why should the Israelites honor their fathers and mothers? (20:12) </a:t>
            </a:r>
          </a:p>
          <a:p>
            <a:endParaRPr lang="en-US" sz="3800" dirty="0"/>
          </a:p>
          <a:p>
            <a:pPr marL="742950" indent="-742950">
              <a:buAutoNum type="arabicPeriod"/>
            </a:pPr>
            <a:r>
              <a:rPr lang="en-US" sz="3800" dirty="0"/>
              <a:t>So that they may eat healthier </a:t>
            </a:r>
          </a:p>
          <a:p>
            <a:pPr marL="742950" indent="-742950">
              <a:buAutoNum type="arabicPeriod"/>
            </a:pPr>
            <a:r>
              <a:rPr lang="en-US" sz="3800" dirty="0">
                <a:solidFill>
                  <a:srgbClr val="FFFF00"/>
                </a:solidFill>
              </a:rPr>
              <a:t>So that they would live long in the land God was giving them </a:t>
            </a:r>
          </a:p>
          <a:p>
            <a:pPr marL="742950" indent="-742950">
              <a:buAutoNum type="arabicPeriod"/>
            </a:pPr>
            <a:r>
              <a:rPr lang="en-US" sz="3800" dirty="0"/>
              <a:t>So that they will stay out of trouble </a:t>
            </a:r>
          </a:p>
        </p:txBody>
      </p:sp>
    </p:spTree>
    <p:extLst>
      <p:ext uri="{BB962C8B-B14F-4D97-AF65-F5344CB8AC3E}">
        <p14:creationId xmlns:p14="http://schemas.microsoft.com/office/powerpoint/2010/main" val="3926466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5541A0B-F871-47C2-A053-19615FA0C197}"/>
              </a:ext>
            </a:extLst>
          </p:cNvPr>
          <p:cNvSpPr/>
          <p:nvPr/>
        </p:nvSpPr>
        <p:spPr>
          <a:xfrm>
            <a:off x="1257300" y="1143000"/>
            <a:ext cx="6629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the Lord do for the Israelites? (20:1-2)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Brought them out of Egypt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Let them stay in Egypt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205868250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1270822-86AC-41E3-B3F4-09969899E0B8}"/>
              </a:ext>
            </a:extLst>
          </p:cNvPr>
          <p:cNvSpPr/>
          <p:nvPr/>
        </p:nvSpPr>
        <p:spPr>
          <a:xfrm>
            <a:off x="990600" y="838200"/>
            <a:ext cx="70104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b="1" dirty="0"/>
              <a:t>What did God say about murder and stealing? (20:13, 15) </a:t>
            </a:r>
          </a:p>
          <a:p>
            <a:endParaRPr lang="en-US" sz="3800" b="1" dirty="0"/>
          </a:p>
          <a:p>
            <a:pPr marL="742950" indent="-742950">
              <a:buAutoNum type="arabicPeriod"/>
            </a:pPr>
            <a:r>
              <a:rPr lang="en-US" sz="3800" b="1" dirty="0"/>
              <a:t>He said it was OK sometimes. </a:t>
            </a:r>
          </a:p>
          <a:p>
            <a:pPr marL="742950" indent="-742950">
              <a:buAutoNum type="arabicPeriod"/>
            </a:pPr>
            <a:r>
              <a:rPr lang="en-US" sz="3800" b="1" dirty="0"/>
              <a:t>He said that everyone does these things. </a:t>
            </a:r>
          </a:p>
          <a:p>
            <a:pPr marL="742950" indent="-742950">
              <a:buAutoNum type="arabicPeriod"/>
            </a:pPr>
            <a:r>
              <a:rPr lang="en-US" sz="3800" b="1" dirty="0"/>
              <a:t>He said not to murder or steal. </a:t>
            </a:r>
          </a:p>
        </p:txBody>
      </p:sp>
    </p:spTree>
    <p:extLst>
      <p:ext uri="{BB962C8B-B14F-4D97-AF65-F5344CB8AC3E}">
        <p14:creationId xmlns:p14="http://schemas.microsoft.com/office/powerpoint/2010/main" val="97431160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1270822-86AC-41E3-B3F4-09969899E0B8}"/>
              </a:ext>
            </a:extLst>
          </p:cNvPr>
          <p:cNvSpPr/>
          <p:nvPr/>
        </p:nvSpPr>
        <p:spPr>
          <a:xfrm>
            <a:off x="990600" y="838200"/>
            <a:ext cx="70104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b="1" dirty="0"/>
              <a:t>What did God say about murder and stealing? (20:13, 15) </a:t>
            </a:r>
          </a:p>
          <a:p>
            <a:endParaRPr lang="en-US" sz="3800" b="1" dirty="0"/>
          </a:p>
          <a:p>
            <a:pPr marL="742950" indent="-742950">
              <a:buAutoNum type="arabicPeriod"/>
            </a:pPr>
            <a:r>
              <a:rPr lang="en-US" sz="3800" b="1" dirty="0"/>
              <a:t>He said it was OK sometimes. </a:t>
            </a:r>
          </a:p>
          <a:p>
            <a:pPr marL="742950" indent="-742950">
              <a:buAutoNum type="arabicPeriod"/>
            </a:pPr>
            <a:r>
              <a:rPr lang="en-US" sz="3800" b="1" dirty="0"/>
              <a:t>He said that everyone does these things. </a:t>
            </a:r>
          </a:p>
          <a:p>
            <a:pPr marL="742950" indent="-742950">
              <a:buAutoNum type="arabicPeriod"/>
            </a:pPr>
            <a:r>
              <a:rPr lang="en-US" sz="3800" b="1" dirty="0">
                <a:solidFill>
                  <a:srgbClr val="FFFF00"/>
                </a:solidFill>
              </a:rPr>
              <a:t>He said not to murder or steal. </a:t>
            </a:r>
          </a:p>
        </p:txBody>
      </p:sp>
    </p:spTree>
    <p:extLst>
      <p:ext uri="{BB962C8B-B14F-4D97-AF65-F5344CB8AC3E}">
        <p14:creationId xmlns:p14="http://schemas.microsoft.com/office/powerpoint/2010/main" val="320866675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3C121BC-6812-4894-BA78-226CB011DD81}"/>
              </a:ext>
            </a:extLst>
          </p:cNvPr>
          <p:cNvSpPr/>
          <p:nvPr/>
        </p:nvSpPr>
        <p:spPr>
          <a:xfrm>
            <a:off x="1219200" y="990600"/>
            <a:ext cx="6553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were the people not to covet? (20:17)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The Egyptian’s houses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Anything that belongs to their neighbor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correct. </a:t>
            </a:r>
          </a:p>
        </p:txBody>
      </p:sp>
    </p:spTree>
    <p:extLst>
      <p:ext uri="{BB962C8B-B14F-4D97-AF65-F5344CB8AC3E}">
        <p14:creationId xmlns:p14="http://schemas.microsoft.com/office/powerpoint/2010/main" val="116452323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3C121BC-6812-4894-BA78-226CB011DD81}"/>
              </a:ext>
            </a:extLst>
          </p:cNvPr>
          <p:cNvSpPr/>
          <p:nvPr/>
        </p:nvSpPr>
        <p:spPr>
          <a:xfrm>
            <a:off x="1219200" y="990600"/>
            <a:ext cx="6553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were the people not to covet? (20:17)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The Egyptian’s houses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Anything that belongs to their neighbor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correct. </a:t>
            </a:r>
          </a:p>
        </p:txBody>
      </p:sp>
    </p:spTree>
    <p:extLst>
      <p:ext uri="{BB962C8B-B14F-4D97-AF65-F5344CB8AC3E}">
        <p14:creationId xmlns:p14="http://schemas.microsoft.com/office/powerpoint/2010/main" val="39348281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3D6508A-64D5-4890-87F1-418EFB9F3213}"/>
              </a:ext>
            </a:extLst>
          </p:cNvPr>
          <p:cNvSpPr/>
          <p:nvPr/>
        </p:nvSpPr>
        <p:spPr>
          <a:xfrm>
            <a:off x="1143000" y="920621"/>
            <a:ext cx="6705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the mountain of God look like? (20:18)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The mountain was in smoke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 mountain looked normal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4187021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3D6508A-64D5-4890-87F1-418EFB9F3213}"/>
              </a:ext>
            </a:extLst>
          </p:cNvPr>
          <p:cNvSpPr/>
          <p:nvPr/>
        </p:nvSpPr>
        <p:spPr>
          <a:xfrm>
            <a:off x="1143000" y="920621"/>
            <a:ext cx="6705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the mountain of God look like? (20:18)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The mountain was in smoke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 mountain looked normal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155896837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6D17B9E-5252-4F92-AC7E-0536E8F3051B}"/>
              </a:ext>
            </a:extLst>
          </p:cNvPr>
          <p:cNvSpPr/>
          <p:nvPr/>
        </p:nvSpPr>
        <p:spPr>
          <a:xfrm>
            <a:off x="1066800" y="990600"/>
            <a:ext cx="6934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How did the people feel when they saw the thunder and lightning and heard the trumpet? (20:18)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They were excited.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They trembled in fear.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They were filled with joy. </a:t>
            </a:r>
          </a:p>
        </p:txBody>
      </p:sp>
    </p:spTree>
    <p:extLst>
      <p:ext uri="{BB962C8B-B14F-4D97-AF65-F5344CB8AC3E}">
        <p14:creationId xmlns:p14="http://schemas.microsoft.com/office/powerpoint/2010/main" val="394264014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6D17B9E-5252-4F92-AC7E-0536E8F3051B}"/>
              </a:ext>
            </a:extLst>
          </p:cNvPr>
          <p:cNvSpPr/>
          <p:nvPr/>
        </p:nvSpPr>
        <p:spPr>
          <a:xfrm>
            <a:off x="1066800" y="990600"/>
            <a:ext cx="6934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How did the people feel when they saw the thunder and lightning and heard the trumpet? (20:18)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They were excited.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They trembled in fear.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They were filled with joy. </a:t>
            </a:r>
          </a:p>
        </p:txBody>
      </p:sp>
    </p:spTree>
    <p:extLst>
      <p:ext uri="{BB962C8B-B14F-4D97-AF65-F5344CB8AC3E}">
        <p14:creationId xmlns:p14="http://schemas.microsoft.com/office/powerpoint/2010/main" val="142498574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E6EE2ED-ED08-4875-A58E-22928C58DEB0}"/>
              </a:ext>
            </a:extLst>
          </p:cNvPr>
          <p:cNvSpPr/>
          <p:nvPr/>
        </p:nvSpPr>
        <p:spPr>
          <a:xfrm>
            <a:off x="1066800" y="838200"/>
            <a:ext cx="6858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When God spoke to them, what did the people do? (20:18-19)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They stayed at a distance.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They asked Moses to speak to them for God.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correct. </a:t>
            </a:r>
          </a:p>
        </p:txBody>
      </p:sp>
    </p:spTree>
    <p:extLst>
      <p:ext uri="{BB962C8B-B14F-4D97-AF65-F5344CB8AC3E}">
        <p14:creationId xmlns:p14="http://schemas.microsoft.com/office/powerpoint/2010/main" val="257623799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E6EE2ED-ED08-4875-A58E-22928C58DEB0}"/>
              </a:ext>
            </a:extLst>
          </p:cNvPr>
          <p:cNvSpPr/>
          <p:nvPr/>
        </p:nvSpPr>
        <p:spPr>
          <a:xfrm>
            <a:off x="1066800" y="838200"/>
            <a:ext cx="6858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When God spoke to them, what did the people do? (20:18-19)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They stayed at a distance.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They asked Moses to speak to them for God.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Both answers are correct. </a:t>
            </a:r>
          </a:p>
        </p:txBody>
      </p:sp>
    </p:spTree>
    <p:extLst>
      <p:ext uri="{BB962C8B-B14F-4D97-AF65-F5344CB8AC3E}">
        <p14:creationId xmlns:p14="http://schemas.microsoft.com/office/powerpoint/2010/main" val="3283965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78AC61D-74D6-488A-B7A7-B1D319D0E0F3}"/>
              </a:ext>
            </a:extLst>
          </p:cNvPr>
          <p:cNvSpPr/>
          <p:nvPr/>
        </p:nvSpPr>
        <p:spPr>
          <a:xfrm>
            <a:off x="1219200" y="1066800"/>
            <a:ext cx="6553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How many gods could the Israelites have before the Lord? (20:3)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One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None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271377324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B64FCD1-6619-4E7B-ABCB-FAD9B29EE518}"/>
              </a:ext>
            </a:extLst>
          </p:cNvPr>
          <p:cNvSpPr/>
          <p:nvPr/>
        </p:nvSpPr>
        <p:spPr>
          <a:xfrm>
            <a:off x="1143000" y="990600"/>
            <a:ext cx="6781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the people think might happen if God spoke to them? (20:19)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They might fall asleep.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They might die.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They might have to work.</a:t>
            </a:r>
          </a:p>
        </p:txBody>
      </p:sp>
    </p:spTree>
    <p:extLst>
      <p:ext uri="{BB962C8B-B14F-4D97-AF65-F5344CB8AC3E}">
        <p14:creationId xmlns:p14="http://schemas.microsoft.com/office/powerpoint/2010/main" val="196140943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B64FCD1-6619-4E7B-ABCB-FAD9B29EE518}"/>
              </a:ext>
            </a:extLst>
          </p:cNvPr>
          <p:cNvSpPr/>
          <p:nvPr/>
        </p:nvSpPr>
        <p:spPr>
          <a:xfrm>
            <a:off x="1143000" y="990600"/>
            <a:ext cx="6781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the people think might happen if God spoke to them? (20:19)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They might fall asleep.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They might die.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They might have to work.</a:t>
            </a:r>
          </a:p>
        </p:txBody>
      </p:sp>
    </p:spTree>
    <p:extLst>
      <p:ext uri="{BB962C8B-B14F-4D97-AF65-F5344CB8AC3E}">
        <p14:creationId xmlns:p14="http://schemas.microsoft.com/office/powerpoint/2010/main" val="146523127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3595171-89CB-4F4E-B3AD-83F68B1CFFF6}"/>
              </a:ext>
            </a:extLst>
          </p:cNvPr>
          <p:cNvSpPr/>
          <p:nvPr/>
        </p:nvSpPr>
        <p:spPr>
          <a:xfrm>
            <a:off x="1143000" y="1219200"/>
            <a:ext cx="6705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Moses tell the people? (20:20)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Not to be afraid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Not to test the Lord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144103765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3595171-89CB-4F4E-B3AD-83F68B1CFFF6}"/>
              </a:ext>
            </a:extLst>
          </p:cNvPr>
          <p:cNvSpPr/>
          <p:nvPr/>
        </p:nvSpPr>
        <p:spPr>
          <a:xfrm>
            <a:off x="1143000" y="1219200"/>
            <a:ext cx="6705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Moses tell the people? (20:20)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Not to be afraid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Not to test the Lord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345927866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D0F5228-4EA7-43FC-BB9A-D452380DEEED}"/>
              </a:ext>
            </a:extLst>
          </p:cNvPr>
          <p:cNvSpPr/>
          <p:nvPr/>
        </p:nvSpPr>
        <p:spPr>
          <a:xfrm>
            <a:off x="990600" y="920621"/>
            <a:ext cx="7086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While the people remained at a distance, what did Moses do? (20:21)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He washed in the stream.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He approached the thick darkness where God was.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He dressed in special robes.</a:t>
            </a:r>
          </a:p>
        </p:txBody>
      </p:sp>
    </p:spTree>
    <p:extLst>
      <p:ext uri="{BB962C8B-B14F-4D97-AF65-F5344CB8AC3E}">
        <p14:creationId xmlns:p14="http://schemas.microsoft.com/office/powerpoint/2010/main" val="253578025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D0F5228-4EA7-43FC-BB9A-D452380DEEED}"/>
              </a:ext>
            </a:extLst>
          </p:cNvPr>
          <p:cNvSpPr/>
          <p:nvPr/>
        </p:nvSpPr>
        <p:spPr>
          <a:xfrm>
            <a:off x="990600" y="920621"/>
            <a:ext cx="7086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While the people remained at a distance, what did Moses do? (20:21)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He washed in the stream.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He approached the thick darkness where God was.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He dressed in special robes.</a:t>
            </a:r>
          </a:p>
        </p:txBody>
      </p:sp>
    </p:spTree>
    <p:extLst>
      <p:ext uri="{BB962C8B-B14F-4D97-AF65-F5344CB8AC3E}">
        <p14:creationId xmlns:p14="http://schemas.microsoft.com/office/powerpoint/2010/main" val="3491244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78AC61D-74D6-488A-B7A7-B1D319D0E0F3}"/>
              </a:ext>
            </a:extLst>
          </p:cNvPr>
          <p:cNvSpPr/>
          <p:nvPr/>
        </p:nvSpPr>
        <p:spPr>
          <a:xfrm>
            <a:off x="1219200" y="1066800"/>
            <a:ext cx="6553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How many gods could the Israelites have before the Lord? (20:3)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One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None</a:t>
            </a:r>
            <a:r>
              <a:rPr lang="en-US" sz="4000" b="1" dirty="0"/>
              <a:t>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2247113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7FEB2FE-25FB-436E-9E6F-476DA1BC6417}"/>
              </a:ext>
            </a:extLst>
          </p:cNvPr>
          <p:cNvSpPr/>
          <p:nvPr/>
        </p:nvSpPr>
        <p:spPr>
          <a:xfrm>
            <a:off x="1219200" y="1143000"/>
            <a:ext cx="6324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God say the Israelites should not make? (20:4)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A permanent dwelling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A church in another town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An image </a:t>
            </a:r>
          </a:p>
        </p:txBody>
      </p:sp>
    </p:spTree>
    <p:extLst>
      <p:ext uri="{BB962C8B-B14F-4D97-AF65-F5344CB8AC3E}">
        <p14:creationId xmlns:p14="http://schemas.microsoft.com/office/powerpoint/2010/main" val="3704998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7FEB2FE-25FB-436E-9E6F-476DA1BC6417}"/>
              </a:ext>
            </a:extLst>
          </p:cNvPr>
          <p:cNvSpPr/>
          <p:nvPr/>
        </p:nvSpPr>
        <p:spPr>
          <a:xfrm>
            <a:off x="1219200" y="1143000"/>
            <a:ext cx="6324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God say the Israelites should not make? (20:4)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A permanent dwelling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A church in another town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An image </a:t>
            </a:r>
          </a:p>
        </p:txBody>
      </p:sp>
    </p:spTree>
    <p:extLst>
      <p:ext uri="{BB962C8B-B14F-4D97-AF65-F5344CB8AC3E}">
        <p14:creationId xmlns:p14="http://schemas.microsoft.com/office/powerpoint/2010/main" val="32448801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D58818F-BA0F-4BC1-B573-D47747C87E24}"/>
              </a:ext>
            </a:extLst>
          </p:cNvPr>
          <p:cNvSpPr/>
          <p:nvPr/>
        </p:nvSpPr>
        <p:spPr>
          <a:xfrm>
            <a:off x="1143000" y="1066800"/>
            <a:ext cx="6629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should the people not do with images? (20:5)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Give them away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Bow down or worship them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7451116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D58818F-BA0F-4BC1-B573-D47747C87E24}"/>
              </a:ext>
            </a:extLst>
          </p:cNvPr>
          <p:cNvSpPr/>
          <p:nvPr/>
        </p:nvSpPr>
        <p:spPr>
          <a:xfrm>
            <a:off x="1143000" y="1066800"/>
            <a:ext cx="6629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should the people not do with images? (20:5)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Give them away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Bow down or worship them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47015817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1180</Words>
  <Application>Microsoft Office PowerPoint</Application>
  <PresentationFormat>On-screen Show (4:3)</PresentationFormat>
  <Paragraphs>222</Paragraphs>
  <Slides>45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8" baseType="lpstr">
      <vt:lpstr>Arial</vt:lpstr>
      <vt:lpstr>Calibri</vt:lpstr>
      <vt:lpstr>1_Office Theme</vt:lpstr>
      <vt:lpstr>EXODUS Dig Site 14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and 2nd Samuel Dig Site 9</dc:title>
  <dc:creator>Kathy Randels</dc:creator>
  <cp:lastModifiedBy>Kathy Randels</cp:lastModifiedBy>
  <cp:revision>18</cp:revision>
  <dcterms:created xsi:type="dcterms:W3CDTF">2016-04-16T17:22:52Z</dcterms:created>
  <dcterms:modified xsi:type="dcterms:W3CDTF">2020-05-19T15:24:04Z</dcterms:modified>
</cp:coreProperties>
</file>