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6418447-2FC0-4F77-A506-56F8763475F4}"/>
              </a:ext>
            </a:extLst>
          </p:cNvPr>
          <p:cNvSpPr/>
          <p:nvPr/>
        </p:nvSpPr>
        <p:spPr>
          <a:xfrm>
            <a:off x="762000" y="6096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do with everything the Lord had said? (24:4)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disobeyed the Lord. 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preached a powerful message.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wrote down everything the Lord had said.</a:t>
            </a:r>
          </a:p>
        </p:txBody>
      </p:sp>
    </p:spTree>
    <p:extLst>
      <p:ext uri="{BB962C8B-B14F-4D97-AF65-F5344CB8AC3E}">
        <p14:creationId xmlns:p14="http://schemas.microsoft.com/office/powerpoint/2010/main" val="112564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6418447-2FC0-4F77-A506-56F8763475F4}"/>
              </a:ext>
            </a:extLst>
          </p:cNvPr>
          <p:cNvSpPr/>
          <p:nvPr/>
        </p:nvSpPr>
        <p:spPr>
          <a:xfrm>
            <a:off x="762000" y="609600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do with everything the Lord had said? (24:4)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disobeyed the Lord. 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preached a powerful message.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wrote down everything the Lord had said.</a:t>
            </a:r>
          </a:p>
        </p:txBody>
      </p:sp>
    </p:spTree>
    <p:extLst>
      <p:ext uri="{BB962C8B-B14F-4D97-AF65-F5344CB8AC3E}">
        <p14:creationId xmlns:p14="http://schemas.microsoft.com/office/powerpoint/2010/main" val="4042714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C740CC0-0147-4B0F-96AB-2F073FA5182C}"/>
              </a:ext>
            </a:extLst>
          </p:cNvPr>
          <p:cNvSpPr/>
          <p:nvPr/>
        </p:nvSpPr>
        <p:spPr>
          <a:xfrm>
            <a:off x="1219200" y="13716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build at the foot of the mountain? (24:4)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gate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altar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2580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C740CC0-0147-4B0F-96AB-2F073FA5182C}"/>
              </a:ext>
            </a:extLst>
          </p:cNvPr>
          <p:cNvSpPr/>
          <p:nvPr/>
        </p:nvSpPr>
        <p:spPr>
          <a:xfrm>
            <a:off x="1219200" y="13716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build at the foot of the mountain? (24:4)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gate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An altar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498840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0668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twelve pillars that Moses set up represent? (24:4)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twelve tribes of Israel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twelve elders of the people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twelve days of escape </a:t>
            </a:r>
          </a:p>
        </p:txBody>
      </p:sp>
    </p:spTree>
    <p:extLst>
      <p:ext uri="{BB962C8B-B14F-4D97-AF65-F5344CB8AC3E}">
        <p14:creationId xmlns:p14="http://schemas.microsoft.com/office/powerpoint/2010/main" val="4110195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0668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twelve pillars that Moses set up represent? (24:4)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twelve tribes of Israel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twelve elders of the people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twelve days of escape </a:t>
            </a:r>
          </a:p>
        </p:txBody>
      </p:sp>
    </p:spTree>
    <p:extLst>
      <p:ext uri="{BB962C8B-B14F-4D97-AF65-F5344CB8AC3E}">
        <p14:creationId xmlns:p14="http://schemas.microsoft.com/office/powerpoint/2010/main" val="1263628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0668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send the young Israelite men to do? (24:5)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To </a:t>
            </a:r>
            <a:r>
              <a:rPr lang="en-US" sz="4000" b="1" dirty="0"/>
              <a:t>go look for water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To </a:t>
            </a:r>
            <a:r>
              <a:rPr lang="en-US" sz="4000" b="1" dirty="0"/>
              <a:t>collect manna for the day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To </a:t>
            </a:r>
            <a:r>
              <a:rPr lang="en-US" sz="4000" b="1" dirty="0"/>
              <a:t>offer burnt offerings</a:t>
            </a:r>
          </a:p>
        </p:txBody>
      </p:sp>
    </p:spTree>
    <p:extLst>
      <p:ext uri="{BB962C8B-B14F-4D97-AF65-F5344CB8AC3E}">
        <p14:creationId xmlns:p14="http://schemas.microsoft.com/office/powerpoint/2010/main" val="2054602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0668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send the young Israelite men to do? (24:5)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To </a:t>
            </a:r>
            <a:r>
              <a:rPr lang="en-US" sz="4000" b="1" dirty="0"/>
              <a:t>go look for water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To </a:t>
            </a:r>
            <a:r>
              <a:rPr lang="en-US" sz="4000" b="1" dirty="0"/>
              <a:t>collect manna for the day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To </a:t>
            </a:r>
            <a:r>
              <a:rPr lang="en-US" sz="4000" b="1" dirty="0">
                <a:solidFill>
                  <a:srgbClr val="FFFF00"/>
                </a:solidFill>
              </a:rPr>
              <a:t>offer burnt offerings</a:t>
            </a:r>
          </a:p>
        </p:txBody>
      </p:sp>
    </p:spTree>
    <p:extLst>
      <p:ext uri="{BB962C8B-B14F-4D97-AF65-F5344CB8AC3E}">
        <p14:creationId xmlns:p14="http://schemas.microsoft.com/office/powerpoint/2010/main" val="2022499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young men sacrifice as fellowship offerings to the Lord? (24:5)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sacrificed quail.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sacrificed young bulls.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sacrificed turtle doves. </a:t>
            </a:r>
          </a:p>
        </p:txBody>
      </p:sp>
    </p:spTree>
    <p:extLst>
      <p:ext uri="{BB962C8B-B14F-4D97-AF65-F5344CB8AC3E}">
        <p14:creationId xmlns:p14="http://schemas.microsoft.com/office/powerpoint/2010/main" val="2364597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young men sacrifice as fellowship offerings to the Lord? (24:5)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sacrificed quail.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They </a:t>
            </a:r>
            <a:r>
              <a:rPr lang="en-US" sz="4000" b="1" dirty="0">
                <a:solidFill>
                  <a:srgbClr val="FFFF00"/>
                </a:solidFill>
              </a:rPr>
              <a:t>sacrificed young bulls.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They </a:t>
            </a:r>
            <a:r>
              <a:rPr lang="en-US" sz="4000" b="1" dirty="0"/>
              <a:t>sacrificed turtle doves. </a:t>
            </a:r>
          </a:p>
        </p:txBody>
      </p:sp>
    </p:spTree>
    <p:extLst>
      <p:ext uri="{BB962C8B-B14F-4D97-AF65-F5344CB8AC3E}">
        <p14:creationId xmlns:p14="http://schemas.microsoft.com/office/powerpoint/2010/main" val="13282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45EADE1-EC30-4114-88C0-1FBCFAE4BB24}"/>
              </a:ext>
            </a:extLst>
          </p:cNvPr>
          <p:cNvSpPr/>
          <p:nvPr/>
        </p:nvSpPr>
        <p:spPr>
          <a:xfrm>
            <a:off x="1219200" y="11430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did the Lord say should go up to see Him? (24:1)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Moses, Aaron, Nadab, Abihu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seventy elders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118063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06227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read to the people after the young men offered the sacrifice? (24:7)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Book of the Covenant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Book of Noah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Book of Genesis </a:t>
            </a:r>
          </a:p>
        </p:txBody>
      </p:sp>
    </p:spTree>
    <p:extLst>
      <p:ext uri="{BB962C8B-B14F-4D97-AF65-F5344CB8AC3E}">
        <p14:creationId xmlns:p14="http://schemas.microsoft.com/office/powerpoint/2010/main" val="1162441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06227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read to the people after the young men offered the sacrifice? (24:7)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Book of the Covenant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Book of Noah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Book of Genesis </a:t>
            </a:r>
          </a:p>
        </p:txBody>
      </p:sp>
    </p:spTree>
    <p:extLst>
      <p:ext uri="{BB962C8B-B14F-4D97-AF65-F5344CB8AC3E}">
        <p14:creationId xmlns:p14="http://schemas.microsoft.com/office/powerpoint/2010/main" val="2874477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1430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How </a:t>
            </a:r>
            <a:r>
              <a:rPr lang="en-US" sz="3600" b="1" dirty="0"/>
              <a:t>did the people respond when Moses read the Book of the Covenant to them? (24:7)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They </a:t>
            </a:r>
            <a:r>
              <a:rPr lang="en-US" sz="3600" b="1" dirty="0"/>
              <a:t>said they would do everything the Lord said.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They </a:t>
            </a:r>
            <a:r>
              <a:rPr lang="en-US" sz="3600" b="1" dirty="0"/>
              <a:t>said they would obey.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Both </a:t>
            </a:r>
            <a:r>
              <a:rPr lang="en-US" sz="36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98047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1430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How </a:t>
            </a:r>
            <a:r>
              <a:rPr lang="en-US" sz="3600" b="1" dirty="0"/>
              <a:t>did the people respond when Moses read the Book of the Covenant to them? (24:7)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They </a:t>
            </a:r>
            <a:r>
              <a:rPr lang="en-US" sz="3600" b="1" dirty="0"/>
              <a:t>said they would do everything the Lord said.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They </a:t>
            </a:r>
            <a:r>
              <a:rPr lang="en-US" sz="3600" b="1" dirty="0"/>
              <a:t>said they would obey.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</a:t>
            </a:r>
            <a:r>
              <a:rPr lang="en-US" sz="3600" b="1" dirty="0">
                <a:solidFill>
                  <a:srgbClr val="FFFF00"/>
                </a:solidFill>
              </a:rPr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97982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do with the blood from the sacrifices made by the young men? (24:6, 8)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Threw </a:t>
            </a:r>
            <a:r>
              <a:rPr lang="en-US" sz="3600" b="1" dirty="0"/>
              <a:t>it away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Took </a:t>
            </a:r>
            <a:r>
              <a:rPr lang="en-US" sz="3600" b="1" dirty="0"/>
              <a:t>it with him to the mountain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Splashed </a:t>
            </a:r>
            <a:r>
              <a:rPr lang="en-US" sz="3600" b="1" dirty="0"/>
              <a:t>it against the altar and sprinkled it on the people </a:t>
            </a:r>
          </a:p>
        </p:txBody>
      </p:sp>
    </p:spTree>
    <p:extLst>
      <p:ext uri="{BB962C8B-B14F-4D97-AF65-F5344CB8AC3E}">
        <p14:creationId xmlns:p14="http://schemas.microsoft.com/office/powerpoint/2010/main" val="2900091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do with the blood from the sacrifices made by the young men? (24:6, 8)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Threw </a:t>
            </a:r>
            <a:r>
              <a:rPr lang="en-US" sz="3600" b="1" dirty="0"/>
              <a:t>it away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Took </a:t>
            </a:r>
            <a:r>
              <a:rPr lang="en-US" sz="3600" b="1" dirty="0"/>
              <a:t>it with him to the mountain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Splashed </a:t>
            </a:r>
            <a:r>
              <a:rPr lang="en-US" sz="3600" b="1" dirty="0">
                <a:solidFill>
                  <a:srgbClr val="FFFF00"/>
                </a:solidFill>
              </a:rPr>
              <a:t>it against the altar and sprinkled it on the people </a:t>
            </a:r>
          </a:p>
        </p:txBody>
      </p:sp>
    </p:spTree>
    <p:extLst>
      <p:ext uri="{BB962C8B-B14F-4D97-AF65-F5344CB8AC3E}">
        <p14:creationId xmlns:p14="http://schemas.microsoft.com/office/powerpoint/2010/main" val="1205522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did Moses, Aaron, </a:t>
            </a:r>
            <a:r>
              <a:rPr lang="en-US" sz="4000" b="1" dirty="0" err="1"/>
              <a:t>Nadab</a:t>
            </a:r>
            <a:r>
              <a:rPr lang="en-US" sz="4000" b="1" dirty="0"/>
              <a:t>, </a:t>
            </a:r>
            <a:r>
              <a:rPr lang="en-US" sz="4000" b="1" dirty="0" err="1"/>
              <a:t>Abihu</a:t>
            </a:r>
            <a:r>
              <a:rPr lang="en-US" sz="4000" b="1" dirty="0"/>
              <a:t> and the seventy elders see when they went up the mountain? (24:9-10)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No </a:t>
            </a:r>
            <a:r>
              <a:rPr lang="en-US" sz="4000" b="1" dirty="0"/>
              <a:t>one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God of Israel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303227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did Moses, Aaron, </a:t>
            </a:r>
            <a:r>
              <a:rPr lang="en-US" sz="4000" b="1" dirty="0" err="1"/>
              <a:t>Nadab</a:t>
            </a:r>
            <a:r>
              <a:rPr lang="en-US" sz="4000" b="1" dirty="0"/>
              <a:t>, </a:t>
            </a:r>
            <a:r>
              <a:rPr lang="en-US" sz="4000" b="1" dirty="0" err="1"/>
              <a:t>Abihu</a:t>
            </a:r>
            <a:r>
              <a:rPr lang="en-US" sz="4000" b="1" dirty="0"/>
              <a:t> and the seventy elders see when they went up the mountain? (24:9-10)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No </a:t>
            </a:r>
            <a:r>
              <a:rPr lang="en-US" sz="4000" b="1" dirty="0"/>
              <a:t>one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God of Israel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55344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To whom were the tablets, law and commandments going to be given? (24:12)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Joshua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58383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192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To whom were the tablets, law and commandments going to be given? (24:12)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Joshua </a:t>
            </a: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Both </a:t>
            </a:r>
            <a:r>
              <a:rPr lang="en-US" sz="4000" b="1" dirty="0"/>
              <a:t>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76425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45EADE1-EC30-4114-88C0-1FBCFAE4BB24}"/>
              </a:ext>
            </a:extLst>
          </p:cNvPr>
          <p:cNvSpPr/>
          <p:nvPr/>
        </p:nvSpPr>
        <p:spPr>
          <a:xfrm>
            <a:off x="1219200" y="11430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did the Lord say should go up to see Him? (24:1)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Moses, Aaron, Nadab, Abihu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seventy elders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9076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was Moses’ aide? (24:13)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Joshua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 err="1" smtClean="0"/>
              <a:t>Nadab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60690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was Moses’ aide? (24:13)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Joshua 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 err="1" smtClean="0"/>
              <a:t>Nadab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986082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599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tell the elders as he got ready to go up on the mountain? (24:14)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“</a:t>
            </a:r>
            <a:r>
              <a:rPr lang="en-US" sz="3600" b="1" dirty="0"/>
              <a:t>Wait here for us.”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“Anyone </a:t>
            </a:r>
            <a:r>
              <a:rPr lang="en-US" sz="3600" b="1" dirty="0"/>
              <a:t>involved in a dispute can go to them [Aaron and </a:t>
            </a:r>
            <a:r>
              <a:rPr lang="en-US" sz="3600" b="1" dirty="0" err="1"/>
              <a:t>Hur</a:t>
            </a:r>
            <a:r>
              <a:rPr lang="en-US" sz="3600" b="1" dirty="0"/>
              <a:t>].”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Both </a:t>
            </a:r>
            <a:r>
              <a:rPr lang="en-US" sz="3600" b="1" dirty="0"/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7451440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599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tell the elders as he got ready to go up on the mountain? (24:14) </a:t>
            </a:r>
            <a:endParaRPr lang="en-US" sz="3600" b="1" dirty="0" smtClean="0"/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 smtClean="0"/>
              <a:t>“</a:t>
            </a:r>
            <a:r>
              <a:rPr lang="en-US" sz="3600" b="1" dirty="0"/>
              <a:t>Wait here for us.”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/>
              <a:t>“Anyone </a:t>
            </a:r>
            <a:r>
              <a:rPr lang="en-US" sz="3600" b="1" dirty="0"/>
              <a:t>involved in a dispute can go to them [Aaron and </a:t>
            </a:r>
            <a:r>
              <a:rPr lang="en-US" sz="3600" b="1" dirty="0" err="1"/>
              <a:t>Hur</a:t>
            </a:r>
            <a:r>
              <a:rPr lang="en-US" sz="3600" b="1" dirty="0"/>
              <a:t>].” </a:t>
            </a:r>
            <a:endParaRPr lang="en-US" sz="3600" b="1" dirty="0" smtClean="0"/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</a:t>
            </a:r>
            <a:r>
              <a:rPr lang="en-US" sz="3600" b="1" dirty="0">
                <a:solidFill>
                  <a:srgbClr val="FFFF00"/>
                </a:solidFill>
              </a:rPr>
              <a:t>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416758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2954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Moses went up on the mountain, what covered it? (24:15)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A </a:t>
            </a:r>
            <a:r>
              <a:rPr lang="en-US" sz="4000" b="1" dirty="0"/>
              <a:t>blanket of snow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A </a:t>
            </a:r>
            <a:r>
              <a:rPr lang="en-US" sz="4000" b="1" dirty="0"/>
              <a:t>cloud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A </a:t>
            </a:r>
            <a:r>
              <a:rPr lang="en-US" sz="4000" b="1" dirty="0"/>
              <a:t>thunderstorm</a:t>
            </a:r>
          </a:p>
        </p:txBody>
      </p:sp>
    </p:spTree>
    <p:extLst>
      <p:ext uri="{BB962C8B-B14F-4D97-AF65-F5344CB8AC3E}">
        <p14:creationId xmlns:p14="http://schemas.microsoft.com/office/powerpoint/2010/main" val="9050711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2954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Moses went up on the mountain, what covered it? (24:15)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A </a:t>
            </a:r>
            <a:r>
              <a:rPr lang="en-US" sz="4000" b="1" dirty="0"/>
              <a:t>blanket of snow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A </a:t>
            </a:r>
            <a:r>
              <a:rPr lang="en-US" sz="4000" b="1" dirty="0">
                <a:solidFill>
                  <a:srgbClr val="FFFF00"/>
                </a:solidFill>
              </a:rPr>
              <a:t>cloud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A </a:t>
            </a:r>
            <a:r>
              <a:rPr lang="en-US" sz="4000" b="1" dirty="0"/>
              <a:t>thunderstorm</a:t>
            </a:r>
          </a:p>
        </p:txBody>
      </p:sp>
    </p:spTree>
    <p:extLst>
      <p:ext uri="{BB962C8B-B14F-4D97-AF65-F5344CB8AC3E}">
        <p14:creationId xmlns:p14="http://schemas.microsoft.com/office/powerpoint/2010/main" val="3241943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On what day did the Lord call to Moses from within the cloud? (24:16)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first day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sixth day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seventh day</a:t>
            </a:r>
          </a:p>
        </p:txBody>
      </p:sp>
    </p:spTree>
    <p:extLst>
      <p:ext uri="{BB962C8B-B14F-4D97-AF65-F5344CB8AC3E}">
        <p14:creationId xmlns:p14="http://schemas.microsoft.com/office/powerpoint/2010/main" val="3494150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0668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On what day did the Lord call to Moses from within the cloud? (24:16)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first day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The </a:t>
            </a:r>
            <a:r>
              <a:rPr lang="en-US" sz="4000" b="1" dirty="0"/>
              <a:t>sixth day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The </a:t>
            </a:r>
            <a:r>
              <a:rPr lang="en-US" sz="4000" b="1" dirty="0">
                <a:solidFill>
                  <a:srgbClr val="FFFF00"/>
                </a:solidFill>
              </a:rPr>
              <a:t>seventh day</a:t>
            </a:r>
          </a:p>
        </p:txBody>
      </p:sp>
    </p:spTree>
    <p:extLst>
      <p:ext uri="{BB962C8B-B14F-4D97-AF65-F5344CB8AC3E}">
        <p14:creationId xmlns:p14="http://schemas.microsoft.com/office/powerpoint/2010/main" val="32779114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top of the mountain look like to the Israelites? (24:17)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A </a:t>
            </a:r>
            <a:r>
              <a:rPr lang="en-US" sz="4000" b="1" dirty="0"/>
              <a:t>consuming fire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Like </a:t>
            </a:r>
            <a:r>
              <a:rPr lang="en-US" sz="4000" b="1" dirty="0"/>
              <a:t>it was raining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Like </a:t>
            </a:r>
            <a:r>
              <a:rPr lang="en-US" sz="4000" b="1" dirty="0"/>
              <a:t>it was snowing</a:t>
            </a:r>
          </a:p>
        </p:txBody>
      </p:sp>
    </p:spTree>
    <p:extLst>
      <p:ext uri="{BB962C8B-B14F-4D97-AF65-F5344CB8AC3E}">
        <p14:creationId xmlns:p14="http://schemas.microsoft.com/office/powerpoint/2010/main" val="803487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top of the mountain look like to the Israelites? (24:17)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A </a:t>
            </a:r>
            <a:r>
              <a:rPr lang="en-US" sz="4000" b="1" dirty="0">
                <a:solidFill>
                  <a:srgbClr val="FFFF00"/>
                </a:solidFill>
              </a:rPr>
              <a:t>consuming fire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Like </a:t>
            </a:r>
            <a:r>
              <a:rPr lang="en-US" sz="4000" b="1" dirty="0"/>
              <a:t>it was raining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Like </a:t>
            </a:r>
            <a:r>
              <a:rPr lang="en-US" sz="4000" b="1" dirty="0"/>
              <a:t>it was snowing</a:t>
            </a:r>
          </a:p>
        </p:txBody>
      </p:sp>
    </p:spTree>
    <p:extLst>
      <p:ext uri="{BB962C8B-B14F-4D97-AF65-F5344CB8AC3E}">
        <p14:creationId xmlns:p14="http://schemas.microsoft.com/office/powerpoint/2010/main" val="283887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127D21D-D287-47BB-BEE5-675B71070728}"/>
              </a:ext>
            </a:extLst>
          </p:cNvPr>
          <p:cNvSpPr/>
          <p:nvPr/>
        </p:nvSpPr>
        <p:spPr>
          <a:xfrm>
            <a:off x="1143000" y="12954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Could everybody approach the Lord? (24:2)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Yes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382247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19200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long did Moses stay on the mountain? (24:18)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7 </a:t>
            </a:r>
            <a:r>
              <a:rPr lang="en-US" sz="4000" b="1" dirty="0"/>
              <a:t>days and nights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40 </a:t>
            </a:r>
            <a:r>
              <a:rPr lang="en-US" sz="4000" b="1" dirty="0"/>
              <a:t>days and nights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/>
              <a:t>4 </a:t>
            </a:r>
            <a:r>
              <a:rPr lang="en-US" sz="4000" b="1" dirty="0"/>
              <a:t>days and nights</a:t>
            </a:r>
          </a:p>
        </p:txBody>
      </p:sp>
    </p:spTree>
    <p:extLst>
      <p:ext uri="{BB962C8B-B14F-4D97-AF65-F5344CB8AC3E}">
        <p14:creationId xmlns:p14="http://schemas.microsoft.com/office/powerpoint/2010/main" val="33954427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19200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long did Moses stay on the mountain? (24:18) </a:t>
            </a:r>
            <a:endParaRPr lang="en-US" sz="4000" b="1" dirty="0" smtClean="0"/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 smtClean="0"/>
              <a:t>7 </a:t>
            </a:r>
            <a:r>
              <a:rPr lang="en-US" sz="4000" b="1" dirty="0"/>
              <a:t>days and nights </a:t>
            </a:r>
            <a:endParaRPr lang="en-US" sz="4000" b="1" dirty="0" smtClean="0"/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rgbClr val="FFFF00"/>
                </a:solidFill>
              </a:rPr>
              <a:t>40 </a:t>
            </a:r>
            <a:r>
              <a:rPr lang="en-US" sz="4000" b="1" dirty="0">
                <a:solidFill>
                  <a:srgbClr val="FFFF00"/>
                </a:solidFill>
              </a:rPr>
              <a:t>days and nights 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marL="742950" indent="-742950">
              <a:buAutoNum type="arabicPeriod"/>
            </a:pPr>
            <a:r>
              <a:rPr lang="en-US" sz="4000" b="1" dirty="0" smtClean="0"/>
              <a:t>4 </a:t>
            </a:r>
            <a:r>
              <a:rPr lang="en-US" sz="4000" b="1" dirty="0"/>
              <a:t>days and nights</a:t>
            </a:r>
          </a:p>
        </p:txBody>
      </p:sp>
    </p:spTree>
    <p:extLst>
      <p:ext uri="{BB962C8B-B14F-4D97-AF65-F5344CB8AC3E}">
        <p14:creationId xmlns:p14="http://schemas.microsoft.com/office/powerpoint/2010/main" val="255032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127D21D-D287-47BB-BEE5-675B71070728}"/>
              </a:ext>
            </a:extLst>
          </p:cNvPr>
          <p:cNvSpPr/>
          <p:nvPr/>
        </p:nvSpPr>
        <p:spPr>
          <a:xfrm>
            <a:off x="1143000" y="12954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Could everybody approach the Lord? (24:2)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Yes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No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20743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8F2EB42-FF75-4449-88A0-3E648D802B34}"/>
              </a:ext>
            </a:extLst>
          </p:cNvPr>
          <p:cNvSpPr/>
          <p:nvPr/>
        </p:nvSpPr>
        <p:spPr>
          <a:xfrm>
            <a:off x="990600" y="12192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was to approach the Lord at the mountain? (24:2)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Only 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Only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Only the women </a:t>
            </a:r>
          </a:p>
        </p:txBody>
      </p:sp>
    </p:spTree>
    <p:extLst>
      <p:ext uri="{BB962C8B-B14F-4D97-AF65-F5344CB8AC3E}">
        <p14:creationId xmlns:p14="http://schemas.microsoft.com/office/powerpoint/2010/main" val="284531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8F2EB42-FF75-4449-88A0-3E648D802B34}"/>
              </a:ext>
            </a:extLst>
          </p:cNvPr>
          <p:cNvSpPr/>
          <p:nvPr/>
        </p:nvSpPr>
        <p:spPr>
          <a:xfrm>
            <a:off x="990600" y="12192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was to approach the Lord at the mountain? (24:2)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Only 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Only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Only the women </a:t>
            </a:r>
          </a:p>
        </p:txBody>
      </p:sp>
    </p:spTree>
    <p:extLst>
      <p:ext uri="{BB962C8B-B14F-4D97-AF65-F5344CB8AC3E}">
        <p14:creationId xmlns:p14="http://schemas.microsoft.com/office/powerpoint/2010/main" val="32087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E9A0816-7943-42D4-B9B8-F2E2DCA2AADF}"/>
              </a:ext>
            </a:extLst>
          </p:cNvPr>
          <p:cNvSpPr/>
          <p:nvPr/>
        </p:nvSpPr>
        <p:spPr>
          <a:xfrm>
            <a:off x="1143000" y="838200"/>
            <a:ext cx="6858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did the people say when they heard all the Lord’s words and laws? (24:3)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“Everything the Lord has said we will do.”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“We don’t want to obey the Lord.”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91551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E9A0816-7943-42D4-B9B8-F2E2DCA2AADF}"/>
              </a:ext>
            </a:extLst>
          </p:cNvPr>
          <p:cNvSpPr/>
          <p:nvPr/>
        </p:nvSpPr>
        <p:spPr>
          <a:xfrm>
            <a:off x="1143000" y="838200"/>
            <a:ext cx="6858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did the people say when they heard all the Lord’s words and laws? (24:3)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“Everything the Lord has said we will do.”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“We don’t want to obey the Lord.”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6101965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1162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EXODUS Dig Site 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2020-05-21T17:42:51Z</dcterms:modified>
</cp:coreProperties>
</file>