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184BEA-A647-4566-ABB4-D7383309FACC}"/>
              </a:ext>
            </a:extLst>
          </p:cNvPr>
          <p:cNvSpPr/>
          <p:nvPr/>
        </p:nvSpPr>
        <p:spPr>
          <a:xfrm>
            <a:off x="1295400" y="114300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was the lampstand to be placed? (27:21)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In the Most Holy Place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In the tent of meeting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In the courtyard</a:t>
            </a:r>
          </a:p>
        </p:txBody>
      </p:sp>
    </p:spTree>
    <p:extLst>
      <p:ext uri="{BB962C8B-B14F-4D97-AF65-F5344CB8AC3E}">
        <p14:creationId xmlns:p14="http://schemas.microsoft.com/office/powerpoint/2010/main" val="2390515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184BEA-A647-4566-ABB4-D7383309FACC}"/>
              </a:ext>
            </a:extLst>
          </p:cNvPr>
          <p:cNvSpPr/>
          <p:nvPr/>
        </p:nvSpPr>
        <p:spPr>
          <a:xfrm>
            <a:off x="1295400" y="114300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was the lampstand to be placed? (27:21)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In the Most Holy Place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In the tent of meeting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In the courtyard</a:t>
            </a:r>
          </a:p>
        </p:txBody>
      </p:sp>
    </p:spTree>
    <p:extLst>
      <p:ext uri="{BB962C8B-B14F-4D97-AF65-F5344CB8AC3E}">
        <p14:creationId xmlns:p14="http://schemas.microsoft.com/office/powerpoint/2010/main" val="3117724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B79219-D79F-4AF7-830C-178F9A05C696}"/>
              </a:ext>
            </a:extLst>
          </p:cNvPr>
          <p:cNvSpPr/>
          <p:nvPr/>
        </p:nvSpPr>
        <p:spPr>
          <a:xfrm>
            <a:off x="1143000" y="1143000"/>
            <a:ext cx="6858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How long were Aaron and his sons to keep the lamps burning before the Lord? (27:21)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From noon until midnight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From daylight until dark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From evening till morning</a:t>
            </a:r>
          </a:p>
        </p:txBody>
      </p:sp>
    </p:spTree>
    <p:extLst>
      <p:ext uri="{BB962C8B-B14F-4D97-AF65-F5344CB8AC3E}">
        <p14:creationId xmlns:p14="http://schemas.microsoft.com/office/powerpoint/2010/main" val="1482677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B79219-D79F-4AF7-830C-178F9A05C696}"/>
              </a:ext>
            </a:extLst>
          </p:cNvPr>
          <p:cNvSpPr/>
          <p:nvPr/>
        </p:nvSpPr>
        <p:spPr>
          <a:xfrm>
            <a:off x="1143000" y="1143000"/>
            <a:ext cx="6858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How long were Aaron and his sons to keep the lamps burning before the Lord? (27:21)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From noon until midnight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From daylight until dark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From evening till morning</a:t>
            </a:r>
          </a:p>
        </p:txBody>
      </p:sp>
    </p:spTree>
    <p:extLst>
      <p:ext uri="{BB962C8B-B14F-4D97-AF65-F5344CB8AC3E}">
        <p14:creationId xmlns:p14="http://schemas.microsoft.com/office/powerpoint/2010/main" val="726653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86AA41-36FE-402B-9D9D-5906E5A9748C}"/>
              </a:ext>
            </a:extLst>
          </p:cNvPr>
          <p:cNvSpPr/>
          <p:nvPr/>
        </p:nvSpPr>
        <p:spPr>
          <a:xfrm>
            <a:off x="1257300" y="1228397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Tabernacle curtains have worked into them? (26:1)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Cherubim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Fruits and vegetables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Lions </a:t>
            </a:r>
          </a:p>
        </p:txBody>
      </p:sp>
    </p:spTree>
    <p:extLst>
      <p:ext uri="{BB962C8B-B14F-4D97-AF65-F5344CB8AC3E}">
        <p14:creationId xmlns:p14="http://schemas.microsoft.com/office/powerpoint/2010/main" val="687608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86AA41-36FE-402B-9D9D-5906E5A9748C}"/>
              </a:ext>
            </a:extLst>
          </p:cNvPr>
          <p:cNvSpPr/>
          <p:nvPr/>
        </p:nvSpPr>
        <p:spPr>
          <a:xfrm>
            <a:off x="1257300" y="1228397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Tabernacle curtains have worked into them? (26:1)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Cherubim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Fruits and vegetables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Lions </a:t>
            </a:r>
          </a:p>
        </p:txBody>
      </p:sp>
    </p:spTree>
    <p:extLst>
      <p:ext uri="{BB962C8B-B14F-4D97-AF65-F5344CB8AC3E}">
        <p14:creationId xmlns:p14="http://schemas.microsoft.com/office/powerpoint/2010/main" val="2497428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A90FD3-18F6-4298-A1FE-9FA2B95EF883}"/>
              </a:ext>
            </a:extLst>
          </p:cNvPr>
          <p:cNvSpPr/>
          <p:nvPr/>
        </p:nvSpPr>
        <p:spPr>
          <a:xfrm>
            <a:off x="1066800" y="1143000"/>
            <a:ext cx="693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the tent covering made of? (26:14)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Linen and papyrus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Goat skins and canvas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Ram skins and the other durable leather </a:t>
            </a:r>
          </a:p>
        </p:txBody>
      </p:sp>
    </p:spTree>
    <p:extLst>
      <p:ext uri="{BB962C8B-B14F-4D97-AF65-F5344CB8AC3E}">
        <p14:creationId xmlns:p14="http://schemas.microsoft.com/office/powerpoint/2010/main" val="3208871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A90FD3-18F6-4298-A1FE-9FA2B95EF883}"/>
              </a:ext>
            </a:extLst>
          </p:cNvPr>
          <p:cNvSpPr/>
          <p:nvPr/>
        </p:nvSpPr>
        <p:spPr>
          <a:xfrm>
            <a:off x="1066800" y="1143000"/>
            <a:ext cx="693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the tent covering made of? (26:14)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Linen and papyrus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Goat skins and canvas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Ram skins and the other durable leather </a:t>
            </a:r>
          </a:p>
        </p:txBody>
      </p:sp>
    </p:spTree>
    <p:extLst>
      <p:ext uri="{BB962C8B-B14F-4D97-AF65-F5344CB8AC3E}">
        <p14:creationId xmlns:p14="http://schemas.microsoft.com/office/powerpoint/2010/main" val="1544029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558EE53-DF50-4533-B84D-67E43F9FD9E6}"/>
              </a:ext>
            </a:extLst>
          </p:cNvPr>
          <p:cNvSpPr/>
          <p:nvPr/>
        </p:nvSpPr>
        <p:spPr>
          <a:xfrm>
            <a:off x="990600" y="990600"/>
            <a:ext cx="6858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How were the people to set up the Tabernacle? (26:30)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According to the plan shown to Moses on the mountain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According to the plan of the elders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According to the plan of an Egyptian temple </a:t>
            </a:r>
          </a:p>
        </p:txBody>
      </p:sp>
    </p:spTree>
    <p:extLst>
      <p:ext uri="{BB962C8B-B14F-4D97-AF65-F5344CB8AC3E}">
        <p14:creationId xmlns:p14="http://schemas.microsoft.com/office/powerpoint/2010/main" val="174831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558EE53-DF50-4533-B84D-67E43F9FD9E6}"/>
              </a:ext>
            </a:extLst>
          </p:cNvPr>
          <p:cNvSpPr/>
          <p:nvPr/>
        </p:nvSpPr>
        <p:spPr>
          <a:xfrm>
            <a:off x="990600" y="990600"/>
            <a:ext cx="6858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How were the people to set up the Tabernacle? (26:30)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According to the plan shown to Moses on the mountain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According to the plan of the elders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According to the plan of an Egyptian temple </a:t>
            </a:r>
          </a:p>
        </p:txBody>
      </p:sp>
    </p:spTree>
    <p:extLst>
      <p:ext uri="{BB962C8B-B14F-4D97-AF65-F5344CB8AC3E}">
        <p14:creationId xmlns:p14="http://schemas.microsoft.com/office/powerpoint/2010/main" val="1391079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2B2AF2A-872E-4871-AA0C-67D9D1F0E5A4}"/>
              </a:ext>
            </a:extLst>
          </p:cNvPr>
          <p:cNvSpPr/>
          <p:nvPr/>
        </p:nvSpPr>
        <p:spPr>
          <a:xfrm>
            <a:off x="1219200" y="121920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the table made of? (25:23-14)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Acacia wood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Gold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496871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734EE03-738B-4EE7-ADDB-F8F98EF153AD}"/>
              </a:ext>
            </a:extLst>
          </p:cNvPr>
          <p:cNvSpPr/>
          <p:nvPr/>
        </p:nvSpPr>
        <p:spPr>
          <a:xfrm>
            <a:off x="1181100" y="1228397"/>
            <a:ext cx="678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curtain between the Holy Place and the Most Holy Place hang from? (26:33)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Clasps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Windows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1173078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734EE03-738B-4EE7-ADDB-F8F98EF153AD}"/>
              </a:ext>
            </a:extLst>
          </p:cNvPr>
          <p:cNvSpPr/>
          <p:nvPr/>
        </p:nvSpPr>
        <p:spPr>
          <a:xfrm>
            <a:off x="1181100" y="1228397"/>
            <a:ext cx="678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curtain between the Holy Place and the Most Holy Place hang from? (26:33)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Clasps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Windows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4639911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6020C-FF5A-4F98-924C-E922F4DDD98B}"/>
              </a:ext>
            </a:extLst>
          </p:cNvPr>
          <p:cNvSpPr/>
          <p:nvPr/>
        </p:nvSpPr>
        <p:spPr>
          <a:xfrm>
            <a:off x="1219200" y="1066800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in the Most Holy Place? (26:34)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ark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atonement cover for the ark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42578958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6020C-FF5A-4F98-924C-E922F4DDD98B}"/>
              </a:ext>
            </a:extLst>
          </p:cNvPr>
          <p:cNvSpPr/>
          <p:nvPr/>
        </p:nvSpPr>
        <p:spPr>
          <a:xfrm>
            <a:off x="1219200" y="1066800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in the Most Holy Place? (26:34)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ark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atonement cover for the ark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4007154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C5F8C1-615A-46F8-A51E-B8545D26F3DB}"/>
              </a:ext>
            </a:extLst>
          </p:cNvPr>
          <p:cNvSpPr/>
          <p:nvPr/>
        </p:nvSpPr>
        <p:spPr>
          <a:xfrm>
            <a:off x="1219200" y="1143000"/>
            <a:ext cx="647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were the utensils for the altar of burnt offering made of? (27:3-6)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Gold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Silver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Bronze</a:t>
            </a:r>
          </a:p>
        </p:txBody>
      </p:sp>
    </p:spTree>
    <p:extLst>
      <p:ext uri="{BB962C8B-B14F-4D97-AF65-F5344CB8AC3E}">
        <p14:creationId xmlns:p14="http://schemas.microsoft.com/office/powerpoint/2010/main" val="2086240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C5F8C1-615A-46F8-A51E-B8545D26F3DB}"/>
              </a:ext>
            </a:extLst>
          </p:cNvPr>
          <p:cNvSpPr/>
          <p:nvPr/>
        </p:nvSpPr>
        <p:spPr>
          <a:xfrm>
            <a:off x="1219200" y="1143000"/>
            <a:ext cx="647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were the utensils for the altar of burnt offering made of? (27:3-6)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Gold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Silver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Bronze</a:t>
            </a:r>
          </a:p>
        </p:txBody>
      </p:sp>
    </p:spTree>
    <p:extLst>
      <p:ext uri="{BB962C8B-B14F-4D97-AF65-F5344CB8AC3E}">
        <p14:creationId xmlns:p14="http://schemas.microsoft.com/office/powerpoint/2010/main" val="18484210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203B4B-E6B7-496D-80C2-571C6B6681F2}"/>
              </a:ext>
            </a:extLst>
          </p:cNvPr>
          <p:cNvSpPr/>
          <p:nvPr/>
        </p:nvSpPr>
        <p:spPr>
          <a:xfrm>
            <a:off x="1257300" y="1066800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would the courtyard surrounding the Tabernacle be made of? (27:9)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Fences of bronze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Linen curtains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Skins of goats and sheep</a:t>
            </a:r>
          </a:p>
        </p:txBody>
      </p:sp>
    </p:spTree>
    <p:extLst>
      <p:ext uri="{BB962C8B-B14F-4D97-AF65-F5344CB8AC3E}">
        <p14:creationId xmlns:p14="http://schemas.microsoft.com/office/powerpoint/2010/main" val="13059223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203B4B-E6B7-496D-80C2-571C6B6681F2}"/>
              </a:ext>
            </a:extLst>
          </p:cNvPr>
          <p:cNvSpPr/>
          <p:nvPr/>
        </p:nvSpPr>
        <p:spPr>
          <a:xfrm>
            <a:off x="1257300" y="1066800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would the courtyard surrounding the Tabernacle be made of? (27:9)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Fences of bronze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Linen curtains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Skins of goats and sheep</a:t>
            </a:r>
          </a:p>
        </p:txBody>
      </p:sp>
    </p:spTree>
    <p:extLst>
      <p:ext uri="{BB962C8B-B14F-4D97-AF65-F5344CB8AC3E}">
        <p14:creationId xmlns:p14="http://schemas.microsoft.com/office/powerpoint/2010/main" val="28197499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9607AE5-7197-499A-9979-5073C13C1EC7}"/>
              </a:ext>
            </a:extLst>
          </p:cNvPr>
          <p:cNvSpPr/>
          <p:nvPr/>
        </p:nvSpPr>
        <p:spPr>
          <a:xfrm>
            <a:off x="1257300" y="1219200"/>
            <a:ext cx="6629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would serve God as priests? (28:1)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Aaron, Nadab, Abihu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Eleazar, </a:t>
            </a:r>
            <a:r>
              <a:rPr lang="en-US" sz="4000" b="1" dirty="0" err="1"/>
              <a:t>Ithamar</a:t>
            </a:r>
            <a:r>
              <a:rPr lang="en-US" sz="4000" b="1" dirty="0"/>
              <a:t>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9644394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9607AE5-7197-499A-9979-5073C13C1EC7}"/>
              </a:ext>
            </a:extLst>
          </p:cNvPr>
          <p:cNvSpPr/>
          <p:nvPr/>
        </p:nvSpPr>
        <p:spPr>
          <a:xfrm>
            <a:off x="1257300" y="1219200"/>
            <a:ext cx="6629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would serve God as priests? (28:1)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Aaron, Nadab, Abihu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Eleazar, </a:t>
            </a:r>
            <a:r>
              <a:rPr lang="en-US" sz="4000" b="1" dirty="0" err="1"/>
              <a:t>Ithamar</a:t>
            </a:r>
            <a:r>
              <a:rPr lang="en-US" sz="4000" b="1" dirty="0"/>
              <a:t>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920260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2B2AF2A-872E-4871-AA0C-67D9D1F0E5A4}"/>
              </a:ext>
            </a:extLst>
          </p:cNvPr>
          <p:cNvSpPr/>
          <p:nvPr/>
        </p:nvSpPr>
        <p:spPr>
          <a:xfrm>
            <a:off x="1219200" y="121920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the table made of? (25:23-14)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Acacia wood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Gold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9854607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785AA81-B8EF-47C4-984E-8EEC2EC56FC9}"/>
              </a:ext>
            </a:extLst>
          </p:cNvPr>
          <p:cNvSpPr/>
          <p:nvPr/>
        </p:nvSpPr>
        <p:spPr>
          <a:xfrm>
            <a:off x="1219200" y="137160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would the priests wear? (28:2-4)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Sacred garments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Regular clothes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27742864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785AA81-B8EF-47C4-984E-8EEC2EC56FC9}"/>
              </a:ext>
            </a:extLst>
          </p:cNvPr>
          <p:cNvSpPr/>
          <p:nvPr/>
        </p:nvSpPr>
        <p:spPr>
          <a:xfrm>
            <a:off x="1219200" y="137160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would the priests wear? (28:2-4)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Sacred garments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Regular clothes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12075429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78B3C1-27CF-4113-863A-2BEA5D6EC01E}"/>
              </a:ext>
            </a:extLst>
          </p:cNvPr>
          <p:cNvSpPr/>
          <p:nvPr/>
        </p:nvSpPr>
        <p:spPr>
          <a:xfrm>
            <a:off x="990600" y="1066800"/>
            <a:ext cx="693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How did the skilled workers know how to make the priests’ garments? (28:3)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They made the Egyptian priests’ clothes in Egypt.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Lord gave them wisdom.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5600169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78B3C1-27CF-4113-863A-2BEA5D6EC01E}"/>
              </a:ext>
            </a:extLst>
          </p:cNvPr>
          <p:cNvSpPr/>
          <p:nvPr/>
        </p:nvSpPr>
        <p:spPr>
          <a:xfrm>
            <a:off x="990600" y="1066800"/>
            <a:ext cx="693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How did the skilled workers know how to make the priests’ garments? (28:3)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They made the Egyptian priests’ clothes in Egypt.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 Lord gave them wisdom.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3961843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31C26D-6862-49C5-9717-CFFCFC747BAE}"/>
              </a:ext>
            </a:extLst>
          </p:cNvPr>
          <p:cNvSpPr/>
          <p:nvPr/>
        </p:nvSpPr>
        <p:spPr>
          <a:xfrm>
            <a:off x="1143000" y="914400"/>
            <a:ext cx="6781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items were included in the priests’ garments? (28:4)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 </a:t>
            </a:r>
            <a:r>
              <a:rPr lang="en-US" sz="4000" b="1" dirty="0" err="1"/>
              <a:t>breastpiece</a:t>
            </a:r>
            <a:r>
              <a:rPr lang="en-US" sz="4000" b="1" dirty="0"/>
              <a:t>, an ephod and a robe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woven tunic, a turban and a sash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 </a:t>
            </a:r>
          </a:p>
        </p:txBody>
      </p:sp>
    </p:spTree>
    <p:extLst>
      <p:ext uri="{BB962C8B-B14F-4D97-AF65-F5344CB8AC3E}">
        <p14:creationId xmlns:p14="http://schemas.microsoft.com/office/powerpoint/2010/main" val="4046563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31C26D-6862-49C5-9717-CFFCFC747BAE}"/>
              </a:ext>
            </a:extLst>
          </p:cNvPr>
          <p:cNvSpPr/>
          <p:nvPr/>
        </p:nvSpPr>
        <p:spPr>
          <a:xfrm>
            <a:off x="1143000" y="914400"/>
            <a:ext cx="6781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items were included in the priests’ garments? (28:4)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 </a:t>
            </a:r>
            <a:r>
              <a:rPr lang="en-US" sz="4000" b="1" dirty="0" err="1"/>
              <a:t>breastpiece</a:t>
            </a:r>
            <a:r>
              <a:rPr lang="en-US" sz="4000" b="1" dirty="0"/>
              <a:t>, an ephod and a robe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woven tunic, a turban and a sash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 </a:t>
            </a:r>
          </a:p>
        </p:txBody>
      </p:sp>
    </p:spTree>
    <p:extLst>
      <p:ext uri="{BB962C8B-B14F-4D97-AF65-F5344CB8AC3E}">
        <p14:creationId xmlns:p14="http://schemas.microsoft.com/office/powerpoint/2010/main" val="30835253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5BF709F-98CD-4991-BCE2-828DB55E74D5}"/>
              </a:ext>
            </a:extLst>
          </p:cNvPr>
          <p:cNvSpPr/>
          <p:nvPr/>
        </p:nvSpPr>
        <p:spPr>
          <a:xfrm>
            <a:off x="1295400" y="1066800"/>
            <a:ext cx="6400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were the priests’ garments to be made of? (28:5)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Wool and goat hair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Colored yarn and fine linen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Cotton and silk</a:t>
            </a:r>
          </a:p>
        </p:txBody>
      </p:sp>
    </p:spTree>
    <p:extLst>
      <p:ext uri="{BB962C8B-B14F-4D97-AF65-F5344CB8AC3E}">
        <p14:creationId xmlns:p14="http://schemas.microsoft.com/office/powerpoint/2010/main" val="10165825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5BF709F-98CD-4991-BCE2-828DB55E74D5}"/>
              </a:ext>
            </a:extLst>
          </p:cNvPr>
          <p:cNvSpPr/>
          <p:nvPr/>
        </p:nvSpPr>
        <p:spPr>
          <a:xfrm>
            <a:off x="1295400" y="1066800"/>
            <a:ext cx="6400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were the priests’ garments to be made of? (28:5)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Wool and goat hair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Colored yarn and fine linen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Cotton and silk</a:t>
            </a:r>
          </a:p>
        </p:txBody>
      </p:sp>
    </p:spTree>
    <p:extLst>
      <p:ext uri="{BB962C8B-B14F-4D97-AF65-F5344CB8AC3E}">
        <p14:creationId xmlns:p14="http://schemas.microsoft.com/office/powerpoint/2010/main" val="24129022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A65349-67E1-4B7C-A69A-34E43BF1587C}"/>
              </a:ext>
            </a:extLst>
          </p:cNvPr>
          <p:cNvSpPr/>
          <p:nvPr/>
        </p:nvSpPr>
        <p:spPr>
          <a:xfrm>
            <a:off x="990600" y="9144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When was Aaron to burn fragrant incense on the altar of incense? (30:7)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Every morning and at twilight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Every morning and at noon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Every evening at dark</a:t>
            </a:r>
          </a:p>
        </p:txBody>
      </p:sp>
    </p:spTree>
    <p:extLst>
      <p:ext uri="{BB962C8B-B14F-4D97-AF65-F5344CB8AC3E}">
        <p14:creationId xmlns:p14="http://schemas.microsoft.com/office/powerpoint/2010/main" val="23608961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A65349-67E1-4B7C-A69A-34E43BF1587C}"/>
              </a:ext>
            </a:extLst>
          </p:cNvPr>
          <p:cNvSpPr/>
          <p:nvPr/>
        </p:nvSpPr>
        <p:spPr>
          <a:xfrm>
            <a:off x="990600" y="9144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When was Aaron to burn fragrant incense on the altar of incense? (30:7)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Every morning and at twilight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Every morning and at noon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Every evening at dark</a:t>
            </a:r>
          </a:p>
        </p:txBody>
      </p:sp>
    </p:spTree>
    <p:extLst>
      <p:ext uri="{BB962C8B-B14F-4D97-AF65-F5344CB8AC3E}">
        <p14:creationId xmlns:p14="http://schemas.microsoft.com/office/powerpoint/2010/main" val="915051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A14374-1ECF-4319-A713-C77A056A845B}"/>
              </a:ext>
            </a:extLst>
          </p:cNvPr>
          <p:cNvSpPr/>
          <p:nvPr/>
        </p:nvSpPr>
        <p:spPr>
          <a:xfrm>
            <a:off x="1066800" y="990600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How was the table to be carried? (25:27)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By poles put through four rings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By four men holding the corners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By placing it on a wagon with donkeys to pull it</a:t>
            </a:r>
          </a:p>
        </p:txBody>
      </p:sp>
    </p:spTree>
    <p:extLst>
      <p:ext uri="{BB962C8B-B14F-4D97-AF65-F5344CB8AC3E}">
        <p14:creationId xmlns:p14="http://schemas.microsoft.com/office/powerpoint/2010/main" val="324676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4F649-9CD9-4B31-9014-DB6D10EFA063}"/>
              </a:ext>
            </a:extLst>
          </p:cNvPr>
          <p:cNvSpPr/>
          <p:nvPr/>
        </p:nvSpPr>
        <p:spPr>
          <a:xfrm>
            <a:off x="1219200" y="838200"/>
            <a:ext cx="6934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/>
              <a:t>What was the water in the bronze basin to be used for? (30:19-21) </a:t>
            </a:r>
          </a:p>
          <a:p>
            <a:endParaRPr lang="en-US" sz="3800" b="1" dirty="0"/>
          </a:p>
          <a:p>
            <a:pPr marL="742950" indent="-742950">
              <a:buAutoNum type="arabicPeriod"/>
            </a:pPr>
            <a:r>
              <a:rPr lang="en-US" sz="3800" b="1" dirty="0"/>
              <a:t>To wash the animals for sacrifice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For washing all the altars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For Aaron and his sons to wash their hands and feet </a:t>
            </a:r>
          </a:p>
        </p:txBody>
      </p:sp>
    </p:spTree>
    <p:extLst>
      <p:ext uri="{BB962C8B-B14F-4D97-AF65-F5344CB8AC3E}">
        <p14:creationId xmlns:p14="http://schemas.microsoft.com/office/powerpoint/2010/main" val="8522497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4F649-9CD9-4B31-9014-DB6D10EFA063}"/>
              </a:ext>
            </a:extLst>
          </p:cNvPr>
          <p:cNvSpPr/>
          <p:nvPr/>
        </p:nvSpPr>
        <p:spPr>
          <a:xfrm>
            <a:off x="1219200" y="838200"/>
            <a:ext cx="6934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/>
              <a:t>What was the water in the bronze basin to be used for? (30:19-21) </a:t>
            </a:r>
          </a:p>
          <a:p>
            <a:endParaRPr lang="en-US" sz="3800" b="1" dirty="0"/>
          </a:p>
          <a:p>
            <a:pPr marL="742950" indent="-742950">
              <a:buAutoNum type="arabicPeriod"/>
            </a:pPr>
            <a:r>
              <a:rPr lang="en-US" sz="3800" b="1" dirty="0"/>
              <a:t>To wash the animals for sacrifice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For washing all the altars </a:t>
            </a:r>
          </a:p>
          <a:p>
            <a:pPr marL="742950" indent="-742950">
              <a:buAutoNum type="arabicPeriod"/>
            </a:pPr>
            <a:r>
              <a:rPr lang="en-US" sz="3800" b="1" dirty="0">
                <a:solidFill>
                  <a:srgbClr val="FFFF00"/>
                </a:solidFill>
              </a:rPr>
              <a:t>For Aaron and his sons to wash their hands and feet </a:t>
            </a:r>
          </a:p>
        </p:txBody>
      </p:sp>
    </p:spTree>
    <p:extLst>
      <p:ext uri="{BB962C8B-B14F-4D97-AF65-F5344CB8AC3E}">
        <p14:creationId xmlns:p14="http://schemas.microsoft.com/office/powerpoint/2010/main" val="2609131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A14374-1ECF-4319-A713-C77A056A845B}"/>
              </a:ext>
            </a:extLst>
          </p:cNvPr>
          <p:cNvSpPr/>
          <p:nvPr/>
        </p:nvSpPr>
        <p:spPr>
          <a:xfrm>
            <a:off x="1066800" y="990600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How was the table to be carried? (25:27)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By poles put through four rings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By four men holding the corners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By placing it on a wagon with donkeys to pull it</a:t>
            </a:r>
          </a:p>
        </p:txBody>
      </p:sp>
    </p:spTree>
    <p:extLst>
      <p:ext uri="{BB962C8B-B14F-4D97-AF65-F5344CB8AC3E}">
        <p14:creationId xmlns:p14="http://schemas.microsoft.com/office/powerpoint/2010/main" val="3634927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7B0C99-9E1A-43F2-B31A-9EA866331910}"/>
              </a:ext>
            </a:extLst>
          </p:cNvPr>
          <p:cNvSpPr/>
          <p:nvPr/>
        </p:nvSpPr>
        <p:spPr>
          <a:xfrm>
            <a:off x="1143000" y="1219200"/>
            <a:ext cx="6553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to always be on the table? (25:30)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Manna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Bread of the Presence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755371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7B0C99-9E1A-43F2-B31A-9EA866331910}"/>
              </a:ext>
            </a:extLst>
          </p:cNvPr>
          <p:cNvSpPr/>
          <p:nvPr/>
        </p:nvSpPr>
        <p:spPr>
          <a:xfrm>
            <a:off x="1143000" y="1219200"/>
            <a:ext cx="6553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to always be on the table? (25:30)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Manna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Bread of the Presence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876309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55B1E1-191A-4088-A314-6101C4F81F88}"/>
              </a:ext>
            </a:extLst>
          </p:cNvPr>
          <p:cNvSpPr/>
          <p:nvPr/>
        </p:nvSpPr>
        <p:spPr>
          <a:xfrm>
            <a:off x="1219200" y="1371600"/>
            <a:ext cx="64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the lampstand made out of? (25:31)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Pure gold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Pure silver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Pure wood</a:t>
            </a:r>
          </a:p>
        </p:txBody>
      </p:sp>
    </p:spTree>
    <p:extLst>
      <p:ext uri="{BB962C8B-B14F-4D97-AF65-F5344CB8AC3E}">
        <p14:creationId xmlns:p14="http://schemas.microsoft.com/office/powerpoint/2010/main" val="368460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55B1E1-191A-4088-A314-6101C4F81F88}"/>
              </a:ext>
            </a:extLst>
          </p:cNvPr>
          <p:cNvSpPr/>
          <p:nvPr/>
        </p:nvSpPr>
        <p:spPr>
          <a:xfrm>
            <a:off x="1219200" y="1371600"/>
            <a:ext cx="64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the lampstand made out of? (25:31)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Pure gold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Pure silver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Pure wood</a:t>
            </a:r>
          </a:p>
        </p:txBody>
      </p:sp>
    </p:spTree>
    <p:extLst>
      <p:ext uri="{BB962C8B-B14F-4D97-AF65-F5344CB8AC3E}">
        <p14:creationId xmlns:p14="http://schemas.microsoft.com/office/powerpoint/2010/main" val="33956068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1052</Words>
  <Application>Microsoft Office PowerPoint</Application>
  <PresentationFormat>On-screen Show (4:3)</PresentationFormat>
  <Paragraphs>202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1_Office Theme</vt:lpstr>
      <vt:lpstr>EXODUS Dig Site 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17</cp:revision>
  <dcterms:created xsi:type="dcterms:W3CDTF">2016-04-16T17:22:52Z</dcterms:created>
  <dcterms:modified xsi:type="dcterms:W3CDTF">2020-05-22T01:28:29Z</dcterms:modified>
</cp:coreProperties>
</file>