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FDC086-E488-431B-90CC-990ACEFF9969}"/>
              </a:ext>
            </a:extLst>
          </p:cNvPr>
          <p:cNvSpPr/>
          <p:nvPr/>
        </p:nvSpPr>
        <p:spPr>
          <a:xfrm>
            <a:off x="1295400" y="1066800"/>
            <a:ext cx="6248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Aaron and his sons supposed to use for washing? (40:12)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Blood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Water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214304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FDC086-E488-431B-90CC-990ACEFF9969}"/>
              </a:ext>
            </a:extLst>
          </p:cNvPr>
          <p:cNvSpPr/>
          <p:nvPr/>
        </p:nvSpPr>
        <p:spPr>
          <a:xfrm>
            <a:off x="1295400" y="1066800"/>
            <a:ext cx="6248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Aaron and his sons supposed to use for washing? (40:12)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Blood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Water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16013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21E8BC-7213-4618-9D70-428A8DAB72CA}"/>
              </a:ext>
            </a:extLst>
          </p:cNvPr>
          <p:cNvSpPr/>
          <p:nvPr/>
        </p:nvSpPr>
        <p:spPr>
          <a:xfrm>
            <a:off x="1295400" y="1536174"/>
            <a:ext cx="6248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would serve as priests? (40:13-15)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Aaron and his sons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Moses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3457450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21E8BC-7213-4618-9D70-428A8DAB72CA}"/>
              </a:ext>
            </a:extLst>
          </p:cNvPr>
          <p:cNvSpPr/>
          <p:nvPr/>
        </p:nvSpPr>
        <p:spPr>
          <a:xfrm>
            <a:off x="1295400" y="1536174"/>
            <a:ext cx="6248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would serve as priests? (40:13-15)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Aaron and his sons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Moses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2730447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AD2FBD-25E1-4E3F-BDEA-43DCB6377F18}"/>
              </a:ext>
            </a:extLst>
          </p:cNvPr>
          <p:cNvSpPr/>
          <p:nvPr/>
        </p:nvSpPr>
        <p:spPr>
          <a:xfrm>
            <a:off x="1295400" y="1228397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Aaron to do so he could serve as priest? (40:13)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Wear the sacred garments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Be anointed and consecrated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3715640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5AD2FBD-25E1-4E3F-BDEA-43DCB6377F18}"/>
              </a:ext>
            </a:extLst>
          </p:cNvPr>
          <p:cNvSpPr/>
          <p:nvPr/>
        </p:nvSpPr>
        <p:spPr>
          <a:xfrm>
            <a:off x="1295400" y="1228397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Aaron to do so he could serve as priest? (40:13)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Wear the sacred garments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Be anointed and consecrated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2443356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F984F9-5495-411F-B239-63EC096F3FE2}"/>
              </a:ext>
            </a:extLst>
          </p:cNvPr>
          <p:cNvSpPr/>
          <p:nvPr/>
        </p:nvSpPr>
        <p:spPr>
          <a:xfrm>
            <a:off x="1371600" y="1371600"/>
            <a:ext cx="6172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Aaron’s sons supposed to wear? (40:14)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Robes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Tunics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Aprons</a:t>
            </a:r>
          </a:p>
        </p:txBody>
      </p:sp>
    </p:spTree>
    <p:extLst>
      <p:ext uri="{BB962C8B-B14F-4D97-AF65-F5344CB8AC3E}">
        <p14:creationId xmlns:p14="http://schemas.microsoft.com/office/powerpoint/2010/main" val="1208643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F984F9-5495-411F-B239-63EC096F3FE2}"/>
              </a:ext>
            </a:extLst>
          </p:cNvPr>
          <p:cNvSpPr/>
          <p:nvPr/>
        </p:nvSpPr>
        <p:spPr>
          <a:xfrm>
            <a:off x="1371600" y="1371600"/>
            <a:ext cx="6172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Aaron’s sons supposed to wear? (40:14)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Robes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Tunics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Aprons</a:t>
            </a:r>
          </a:p>
        </p:txBody>
      </p:sp>
    </p:spTree>
    <p:extLst>
      <p:ext uri="{BB962C8B-B14F-4D97-AF65-F5344CB8AC3E}">
        <p14:creationId xmlns:p14="http://schemas.microsoft.com/office/powerpoint/2010/main" val="744760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0C86F5-0B65-44AF-B4D6-A69D1FE2DDE9}"/>
              </a:ext>
            </a:extLst>
          </p:cNvPr>
          <p:cNvSpPr/>
          <p:nvPr/>
        </p:nvSpPr>
        <p:spPr>
          <a:xfrm>
            <a:off x="1066800" y="990600"/>
            <a:ext cx="670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did Moses set up the Tabernacle? (40:16)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Just as the Lord commanded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Just like Aaron wanted it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Just as the people thought it should be</a:t>
            </a:r>
          </a:p>
        </p:txBody>
      </p:sp>
    </p:spTree>
    <p:extLst>
      <p:ext uri="{BB962C8B-B14F-4D97-AF65-F5344CB8AC3E}">
        <p14:creationId xmlns:p14="http://schemas.microsoft.com/office/powerpoint/2010/main" val="1749180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0C86F5-0B65-44AF-B4D6-A69D1FE2DDE9}"/>
              </a:ext>
            </a:extLst>
          </p:cNvPr>
          <p:cNvSpPr/>
          <p:nvPr/>
        </p:nvSpPr>
        <p:spPr>
          <a:xfrm>
            <a:off x="1066800" y="990600"/>
            <a:ext cx="670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did Moses set up the Tabernacle? (40:16)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Just as the Lord commanded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Just like Aaron wanted it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Just as the people thought it should be</a:t>
            </a:r>
          </a:p>
        </p:txBody>
      </p:sp>
    </p:spTree>
    <p:extLst>
      <p:ext uri="{BB962C8B-B14F-4D97-AF65-F5344CB8AC3E}">
        <p14:creationId xmlns:p14="http://schemas.microsoft.com/office/powerpoint/2010/main" val="1531974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F5ED8D-BA25-4781-95D6-FEFDE38D4FC4}"/>
              </a:ext>
            </a:extLst>
          </p:cNvPr>
          <p:cNvSpPr/>
          <p:nvPr/>
        </p:nvSpPr>
        <p:spPr>
          <a:xfrm>
            <a:off x="1219200" y="14478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Whom did the Lord tell to set up the Tabernacle? (40:1-2)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Moses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Aaron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elders</a:t>
            </a:r>
          </a:p>
        </p:txBody>
      </p:sp>
    </p:spTree>
    <p:extLst>
      <p:ext uri="{BB962C8B-B14F-4D97-AF65-F5344CB8AC3E}">
        <p14:creationId xmlns:p14="http://schemas.microsoft.com/office/powerpoint/2010/main" val="244568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24460F-73B3-448A-BA38-620743A9389E}"/>
              </a:ext>
            </a:extLst>
          </p:cNvPr>
          <p:cNvSpPr/>
          <p:nvPr/>
        </p:nvSpPr>
        <p:spPr>
          <a:xfrm>
            <a:off x="1143000" y="106680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Moses set the altar of burnt offering? (40:29)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Just inside the tent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Near the Tabernacle entrance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Outside the courtyard</a:t>
            </a:r>
          </a:p>
        </p:txBody>
      </p:sp>
    </p:spTree>
    <p:extLst>
      <p:ext uri="{BB962C8B-B14F-4D97-AF65-F5344CB8AC3E}">
        <p14:creationId xmlns:p14="http://schemas.microsoft.com/office/powerpoint/2010/main" val="2967147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24460F-73B3-448A-BA38-620743A9389E}"/>
              </a:ext>
            </a:extLst>
          </p:cNvPr>
          <p:cNvSpPr/>
          <p:nvPr/>
        </p:nvSpPr>
        <p:spPr>
          <a:xfrm>
            <a:off x="1143000" y="106680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Moses set the altar of burnt offering? (40:29)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Just inside the tent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Near the Tabernacle entrance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Outside the courtyard</a:t>
            </a:r>
          </a:p>
        </p:txBody>
      </p:sp>
    </p:spTree>
    <p:extLst>
      <p:ext uri="{BB962C8B-B14F-4D97-AF65-F5344CB8AC3E}">
        <p14:creationId xmlns:p14="http://schemas.microsoft.com/office/powerpoint/2010/main" val="4011822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9461A9-AF8B-45A5-9562-CB5AD9413BAE}"/>
              </a:ext>
            </a:extLst>
          </p:cNvPr>
          <p:cNvSpPr/>
          <p:nvPr/>
        </p:nvSpPr>
        <p:spPr>
          <a:xfrm>
            <a:off x="1219200" y="12954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offer on the altar? (40:29)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Grain offerings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Burnt offerings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279020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D9461A9-AF8B-45A5-9562-CB5AD9413BAE}"/>
              </a:ext>
            </a:extLst>
          </p:cNvPr>
          <p:cNvSpPr/>
          <p:nvPr/>
        </p:nvSpPr>
        <p:spPr>
          <a:xfrm>
            <a:off x="1219200" y="12954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offer on the altar? (40:29)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Grain offerings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Burnt offerings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406915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93D54D-A02C-4E9F-B387-C56EE187FDCC}"/>
              </a:ext>
            </a:extLst>
          </p:cNvPr>
          <p:cNvSpPr/>
          <p:nvPr/>
        </p:nvSpPr>
        <p:spPr>
          <a:xfrm>
            <a:off x="1104900" y="990600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Moses put the basin of water? (40:30)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Between the tent of meeting and the altar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On top of the table in the Tabernacle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Next to the Testimony</a:t>
            </a:r>
          </a:p>
        </p:txBody>
      </p:sp>
    </p:spTree>
    <p:extLst>
      <p:ext uri="{BB962C8B-B14F-4D97-AF65-F5344CB8AC3E}">
        <p14:creationId xmlns:p14="http://schemas.microsoft.com/office/powerpoint/2010/main" val="31909106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93D54D-A02C-4E9F-B387-C56EE187FDCC}"/>
              </a:ext>
            </a:extLst>
          </p:cNvPr>
          <p:cNvSpPr/>
          <p:nvPr/>
        </p:nvSpPr>
        <p:spPr>
          <a:xfrm>
            <a:off x="1104900" y="990600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Moses put the basin of water? (40:30)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Between the tent of meeting and the altar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On top of the table in the Tabernacle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Next to the Testimony</a:t>
            </a:r>
          </a:p>
        </p:txBody>
      </p:sp>
    </p:spTree>
    <p:extLst>
      <p:ext uri="{BB962C8B-B14F-4D97-AF65-F5344CB8AC3E}">
        <p14:creationId xmlns:p14="http://schemas.microsoft.com/office/powerpoint/2010/main" val="2527537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C4C362-0418-4E1B-A304-BC32C50009DB}"/>
              </a:ext>
            </a:extLst>
          </p:cNvPr>
          <p:cNvSpPr/>
          <p:nvPr/>
        </p:nvSpPr>
        <p:spPr>
          <a:xfrm>
            <a:off x="1219200" y="1228397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Aaron and his sons use the basin for? (40:31)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To wash their hands and feet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To burn offerings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24388120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C4C362-0418-4E1B-A304-BC32C50009DB}"/>
              </a:ext>
            </a:extLst>
          </p:cNvPr>
          <p:cNvSpPr/>
          <p:nvPr/>
        </p:nvSpPr>
        <p:spPr>
          <a:xfrm>
            <a:off x="1219200" y="1228397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Aaron and his sons use the basin for? (40:31)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To wash their hands and feet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To burn offerings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9610661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72651A-79CD-4F48-B917-2F3B3DEF7692}"/>
              </a:ext>
            </a:extLst>
          </p:cNvPr>
          <p:cNvSpPr/>
          <p:nvPr/>
        </p:nvSpPr>
        <p:spPr>
          <a:xfrm>
            <a:off x="1143000" y="838200"/>
            <a:ext cx="670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did Aaron and his sons wash? (40:32)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When they entered the tent of meeting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When they approached the altar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36994197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72651A-79CD-4F48-B917-2F3B3DEF7692}"/>
              </a:ext>
            </a:extLst>
          </p:cNvPr>
          <p:cNvSpPr/>
          <p:nvPr/>
        </p:nvSpPr>
        <p:spPr>
          <a:xfrm>
            <a:off x="1143000" y="838200"/>
            <a:ext cx="670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did Aaron and his sons wash? (40:32)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When they entered the tent of meeting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When they approached the altar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2071157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F5ED8D-BA25-4781-95D6-FEFDE38D4FC4}"/>
              </a:ext>
            </a:extLst>
          </p:cNvPr>
          <p:cNvSpPr/>
          <p:nvPr/>
        </p:nvSpPr>
        <p:spPr>
          <a:xfrm>
            <a:off x="1219200" y="14478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Whom did the Lord tell to set up the Tabernacle? (40:1-2)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Moses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Aaron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elders</a:t>
            </a:r>
          </a:p>
        </p:txBody>
      </p:sp>
    </p:spTree>
    <p:extLst>
      <p:ext uri="{BB962C8B-B14F-4D97-AF65-F5344CB8AC3E}">
        <p14:creationId xmlns:p14="http://schemas.microsoft.com/office/powerpoint/2010/main" val="22933913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030B30-B5E2-411F-AE75-903E2E07ACEF}"/>
              </a:ext>
            </a:extLst>
          </p:cNvPr>
          <p:cNvSpPr/>
          <p:nvPr/>
        </p:nvSpPr>
        <p:spPr>
          <a:xfrm>
            <a:off x="1219200" y="1143000"/>
            <a:ext cx="64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Moses set up the courtyard? (40:33)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In the middle of the Tabernacle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Around the Tabernacle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7888128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030B30-B5E2-411F-AE75-903E2E07ACEF}"/>
              </a:ext>
            </a:extLst>
          </p:cNvPr>
          <p:cNvSpPr/>
          <p:nvPr/>
        </p:nvSpPr>
        <p:spPr>
          <a:xfrm>
            <a:off x="1219200" y="1143000"/>
            <a:ext cx="64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Moses set up the courtyard? (40:33)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In the middle of the Tabernacle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Around the Tabernacle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25380826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351973-4C91-4580-A986-3FEABD161EE6}"/>
              </a:ext>
            </a:extLst>
          </p:cNvPr>
          <p:cNvSpPr/>
          <p:nvPr/>
        </p:nvSpPr>
        <p:spPr>
          <a:xfrm>
            <a:off x="1219200" y="1228397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put up at the entrance to the courtyard? (40:33)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tables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altar of incense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curtain </a:t>
            </a:r>
          </a:p>
        </p:txBody>
      </p:sp>
    </p:spTree>
    <p:extLst>
      <p:ext uri="{BB962C8B-B14F-4D97-AF65-F5344CB8AC3E}">
        <p14:creationId xmlns:p14="http://schemas.microsoft.com/office/powerpoint/2010/main" val="877767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351973-4C91-4580-A986-3FEABD161EE6}"/>
              </a:ext>
            </a:extLst>
          </p:cNvPr>
          <p:cNvSpPr/>
          <p:nvPr/>
        </p:nvSpPr>
        <p:spPr>
          <a:xfrm>
            <a:off x="1219200" y="1228397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put up at the entrance to the courtyard? (40:33)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tables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altar of incense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curtain </a:t>
            </a:r>
          </a:p>
        </p:txBody>
      </p:sp>
    </p:spTree>
    <p:extLst>
      <p:ext uri="{BB962C8B-B14F-4D97-AF65-F5344CB8AC3E}">
        <p14:creationId xmlns:p14="http://schemas.microsoft.com/office/powerpoint/2010/main" val="12626813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5DF01D-31D3-4602-8634-499BECEA14B0}"/>
              </a:ext>
            </a:extLst>
          </p:cNvPr>
          <p:cNvSpPr/>
          <p:nvPr/>
        </p:nvSpPr>
        <p:spPr>
          <a:xfrm>
            <a:off x="1447800" y="838200"/>
            <a:ext cx="6248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covered the tent of meeting after Moses finished setting it up? (40:34)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Snow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cloud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Fire </a:t>
            </a:r>
          </a:p>
        </p:txBody>
      </p:sp>
    </p:spTree>
    <p:extLst>
      <p:ext uri="{BB962C8B-B14F-4D97-AF65-F5344CB8AC3E}">
        <p14:creationId xmlns:p14="http://schemas.microsoft.com/office/powerpoint/2010/main" val="8537502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5DF01D-31D3-4602-8634-499BECEA14B0}"/>
              </a:ext>
            </a:extLst>
          </p:cNvPr>
          <p:cNvSpPr/>
          <p:nvPr/>
        </p:nvSpPr>
        <p:spPr>
          <a:xfrm>
            <a:off x="1447800" y="838200"/>
            <a:ext cx="6248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covered the tent of meeting after Moses finished setting it up? (40:34)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Snow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cloud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Fire </a:t>
            </a:r>
          </a:p>
        </p:txBody>
      </p:sp>
    </p:spTree>
    <p:extLst>
      <p:ext uri="{BB962C8B-B14F-4D97-AF65-F5344CB8AC3E}">
        <p14:creationId xmlns:p14="http://schemas.microsoft.com/office/powerpoint/2010/main" val="20410635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0328C6-B88B-481E-99B6-B426CA1AC357}"/>
              </a:ext>
            </a:extLst>
          </p:cNvPr>
          <p:cNvSpPr/>
          <p:nvPr/>
        </p:nvSpPr>
        <p:spPr>
          <a:xfrm>
            <a:off x="1143000" y="137160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filled the Tabernacle? (40:34)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glory of the Lord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fiery fog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Trumpet blasts</a:t>
            </a:r>
          </a:p>
        </p:txBody>
      </p:sp>
    </p:spTree>
    <p:extLst>
      <p:ext uri="{BB962C8B-B14F-4D97-AF65-F5344CB8AC3E}">
        <p14:creationId xmlns:p14="http://schemas.microsoft.com/office/powerpoint/2010/main" val="6084686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0328C6-B88B-481E-99B6-B426CA1AC357}"/>
              </a:ext>
            </a:extLst>
          </p:cNvPr>
          <p:cNvSpPr/>
          <p:nvPr/>
        </p:nvSpPr>
        <p:spPr>
          <a:xfrm>
            <a:off x="1143000" y="137160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filled the Tabernacle? (40:34)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glory of the Lord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fiery fog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Trumpet blasts</a:t>
            </a:r>
          </a:p>
        </p:txBody>
      </p:sp>
    </p:spTree>
    <p:extLst>
      <p:ext uri="{BB962C8B-B14F-4D97-AF65-F5344CB8AC3E}">
        <p14:creationId xmlns:p14="http://schemas.microsoft.com/office/powerpoint/2010/main" val="1140180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4AAA4D-F879-4FBD-B96D-0E63637C1EEB}"/>
              </a:ext>
            </a:extLst>
          </p:cNvPr>
          <p:cNvSpPr/>
          <p:nvPr/>
        </p:nvSpPr>
        <p:spPr>
          <a:xfrm>
            <a:off x="1143000" y="762000"/>
            <a:ext cx="6781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happened when the cloud settled on the tent of meeting and the glory of the Lord filled it? (40:35)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 Israelites were blinded.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Aaron and his sons were terrified.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Moses could not enter the tent of meeting. </a:t>
            </a:r>
          </a:p>
        </p:txBody>
      </p:sp>
    </p:spTree>
    <p:extLst>
      <p:ext uri="{BB962C8B-B14F-4D97-AF65-F5344CB8AC3E}">
        <p14:creationId xmlns:p14="http://schemas.microsoft.com/office/powerpoint/2010/main" val="27911497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4AAA4D-F879-4FBD-B96D-0E63637C1EEB}"/>
              </a:ext>
            </a:extLst>
          </p:cNvPr>
          <p:cNvSpPr/>
          <p:nvPr/>
        </p:nvSpPr>
        <p:spPr>
          <a:xfrm>
            <a:off x="1143000" y="762000"/>
            <a:ext cx="6781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happened when the cloud settled on the tent of meeting and the glory of the Lord filled it? (40:35)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 Israelites were blinded.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Aaron and his sons were terrified.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Moses could not enter the tent of meeting. </a:t>
            </a:r>
          </a:p>
        </p:txBody>
      </p:sp>
    </p:spTree>
    <p:extLst>
      <p:ext uri="{BB962C8B-B14F-4D97-AF65-F5344CB8AC3E}">
        <p14:creationId xmlns:p14="http://schemas.microsoft.com/office/powerpoint/2010/main" val="11660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BDCFAE-154B-4B02-BC47-86FBEEC1EE12}"/>
              </a:ext>
            </a:extLst>
          </p:cNvPr>
          <p:cNvSpPr/>
          <p:nvPr/>
        </p:nvSpPr>
        <p:spPr>
          <a:xfrm>
            <a:off x="1143000" y="10668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Moses supposed to do the first day of the first month? (40:1-2)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Set up the Tabernacle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Set up the tent of meeting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0692373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996F9D-DF1A-4015-9A36-2ED7048635C9}"/>
              </a:ext>
            </a:extLst>
          </p:cNvPr>
          <p:cNvSpPr/>
          <p:nvPr/>
        </p:nvSpPr>
        <p:spPr>
          <a:xfrm>
            <a:off x="914400" y="762000"/>
            <a:ext cx="701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When would the Israelites set out on their travels? (40:36)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Whenever Moses told them to go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“Whenever the cloud lifted from above the tabernacle”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Whenever the Lord sent thunder and lightning </a:t>
            </a:r>
          </a:p>
        </p:txBody>
      </p:sp>
    </p:spTree>
    <p:extLst>
      <p:ext uri="{BB962C8B-B14F-4D97-AF65-F5344CB8AC3E}">
        <p14:creationId xmlns:p14="http://schemas.microsoft.com/office/powerpoint/2010/main" val="14141062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996F9D-DF1A-4015-9A36-2ED7048635C9}"/>
              </a:ext>
            </a:extLst>
          </p:cNvPr>
          <p:cNvSpPr/>
          <p:nvPr/>
        </p:nvSpPr>
        <p:spPr>
          <a:xfrm>
            <a:off x="914400" y="762000"/>
            <a:ext cx="701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When would the Israelites set out on their travels? (40:36)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Whenever Moses told them to go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“Whenever the cloud lifted from above the tabernacle”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Whenever the Lord sent thunder and lightning </a:t>
            </a:r>
          </a:p>
        </p:txBody>
      </p:sp>
    </p:spTree>
    <p:extLst>
      <p:ext uri="{BB962C8B-B14F-4D97-AF65-F5344CB8AC3E}">
        <p14:creationId xmlns:p14="http://schemas.microsoft.com/office/powerpoint/2010/main" val="28084230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B34B44-17A4-4FA6-8714-ECA2B50C6E51}"/>
              </a:ext>
            </a:extLst>
          </p:cNvPr>
          <p:cNvSpPr/>
          <p:nvPr/>
        </p:nvSpPr>
        <p:spPr>
          <a:xfrm>
            <a:off x="1219200" y="1219200"/>
            <a:ext cx="6324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over the tabernacle by night? (40:38)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Fire in the cloud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moon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ring of fire</a:t>
            </a:r>
          </a:p>
        </p:txBody>
      </p:sp>
    </p:spTree>
    <p:extLst>
      <p:ext uri="{BB962C8B-B14F-4D97-AF65-F5344CB8AC3E}">
        <p14:creationId xmlns:p14="http://schemas.microsoft.com/office/powerpoint/2010/main" val="5756538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B34B44-17A4-4FA6-8714-ECA2B50C6E51}"/>
              </a:ext>
            </a:extLst>
          </p:cNvPr>
          <p:cNvSpPr/>
          <p:nvPr/>
        </p:nvSpPr>
        <p:spPr>
          <a:xfrm>
            <a:off x="1219200" y="1219200"/>
            <a:ext cx="6324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over the tabernacle by night? (40:38)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Fire in the cloud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moon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ring of fire</a:t>
            </a:r>
          </a:p>
        </p:txBody>
      </p:sp>
    </p:spTree>
    <p:extLst>
      <p:ext uri="{BB962C8B-B14F-4D97-AF65-F5344CB8AC3E}">
        <p14:creationId xmlns:p14="http://schemas.microsoft.com/office/powerpoint/2010/main" val="29068042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D7989F-3214-4049-94F0-A830BF400E5B}"/>
              </a:ext>
            </a:extLst>
          </p:cNvPr>
          <p:cNvSpPr/>
          <p:nvPr/>
        </p:nvSpPr>
        <p:spPr>
          <a:xfrm>
            <a:off x="1143000" y="11430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in sight of all the Israelites in all their travels? (40:38)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spirit of Moses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cloud of the Lord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1073312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D7989F-3214-4049-94F0-A830BF400E5B}"/>
              </a:ext>
            </a:extLst>
          </p:cNvPr>
          <p:cNvSpPr/>
          <p:nvPr/>
        </p:nvSpPr>
        <p:spPr>
          <a:xfrm>
            <a:off x="1143000" y="11430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in sight of all the Israelites in all their travels? (40:38)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spirit of Moses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cloud of the Lord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563671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BDCFAE-154B-4B02-BC47-86FBEEC1EE12}"/>
              </a:ext>
            </a:extLst>
          </p:cNvPr>
          <p:cNvSpPr/>
          <p:nvPr/>
        </p:nvSpPr>
        <p:spPr>
          <a:xfrm>
            <a:off x="1143000" y="10668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Moses supposed to do the first day of the first month? (40:1-2)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Set up the Tabernacle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Set up the tent of meeting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982157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49D2A8-2E5C-4702-9469-4B035717721A}"/>
              </a:ext>
            </a:extLst>
          </p:cNvPr>
          <p:cNvSpPr/>
          <p:nvPr/>
        </p:nvSpPr>
        <p:spPr>
          <a:xfrm>
            <a:off x="1143000" y="990600"/>
            <a:ext cx="6477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Which items were to go into the Tabernacle? (40:3-4)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ark, table and lampstand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urn, basket and candles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16952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49D2A8-2E5C-4702-9469-4B035717721A}"/>
              </a:ext>
            </a:extLst>
          </p:cNvPr>
          <p:cNvSpPr/>
          <p:nvPr/>
        </p:nvSpPr>
        <p:spPr>
          <a:xfrm>
            <a:off x="1143000" y="990600"/>
            <a:ext cx="6477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Which items were to go into the Tabernacle? (40:3-4)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ark, table and lampstand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urn, basket and candles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202394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8396FA-F804-4F8F-AEBA-74D85EDD122B}"/>
              </a:ext>
            </a:extLst>
          </p:cNvPr>
          <p:cNvSpPr/>
          <p:nvPr/>
        </p:nvSpPr>
        <p:spPr>
          <a:xfrm>
            <a:off x="1066800" y="9144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Aaron and his son supposed to do at the entrance of the tent of meeting? (40:12)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Talk to everyone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Give instructions to the people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Wash </a:t>
            </a:r>
          </a:p>
        </p:txBody>
      </p:sp>
    </p:spTree>
    <p:extLst>
      <p:ext uri="{BB962C8B-B14F-4D97-AF65-F5344CB8AC3E}">
        <p14:creationId xmlns:p14="http://schemas.microsoft.com/office/powerpoint/2010/main" val="3489242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8396FA-F804-4F8F-AEBA-74D85EDD122B}"/>
              </a:ext>
            </a:extLst>
          </p:cNvPr>
          <p:cNvSpPr/>
          <p:nvPr/>
        </p:nvSpPr>
        <p:spPr>
          <a:xfrm>
            <a:off x="1066800" y="9144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Aaron and his son supposed to do at the entrance of the tent of meeting? (40:12)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Talk to everyone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Give instructions to the people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Wash </a:t>
            </a:r>
          </a:p>
        </p:txBody>
      </p:sp>
    </p:spTree>
    <p:extLst>
      <p:ext uri="{BB962C8B-B14F-4D97-AF65-F5344CB8AC3E}">
        <p14:creationId xmlns:p14="http://schemas.microsoft.com/office/powerpoint/2010/main" val="35315058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1126</Words>
  <Application>Microsoft Office PowerPoint</Application>
  <PresentationFormat>On-screen Show (4:3)</PresentationFormat>
  <Paragraphs>222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Arial</vt:lpstr>
      <vt:lpstr>Calibri</vt:lpstr>
      <vt:lpstr>1_Office Theme</vt:lpstr>
      <vt:lpstr>EXODUS Dig Site 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17</cp:revision>
  <dcterms:created xsi:type="dcterms:W3CDTF">2016-04-16T17:22:52Z</dcterms:created>
  <dcterms:modified xsi:type="dcterms:W3CDTF">2020-05-24T02:59:39Z</dcterms:modified>
</cp:coreProperties>
</file>